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howGuides="1">
      <p:cViewPr>
        <p:scale>
          <a:sx n="110" d="100"/>
          <a:sy n="110" d="100"/>
        </p:scale>
        <p:origin x="-1392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4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A0937-D3F3-474F-83F1-F4DBCB062566}" type="datetimeFigureOut">
              <a:rPr lang="en-GB" smtClean="0"/>
              <a:t>21/11/2014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D9FBF-B22A-4C3A-97F6-EB9E7A003C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9328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A0937-D3F3-474F-83F1-F4DBCB062566}" type="datetimeFigureOut">
              <a:rPr lang="en-GB" smtClean="0"/>
              <a:t>21/11/2014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D9FBF-B22A-4C3A-97F6-EB9E7A003C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4940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A0937-D3F3-474F-83F1-F4DBCB062566}" type="datetimeFigureOut">
              <a:rPr lang="en-GB" smtClean="0"/>
              <a:t>21/11/2014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D9FBF-B22A-4C3A-97F6-EB9E7A003C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303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A0937-D3F3-474F-83F1-F4DBCB062566}" type="datetimeFigureOut">
              <a:rPr lang="en-GB" smtClean="0"/>
              <a:t>21/11/2014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D9FBF-B22A-4C3A-97F6-EB9E7A003C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9130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A0937-D3F3-474F-83F1-F4DBCB062566}" type="datetimeFigureOut">
              <a:rPr lang="en-GB" smtClean="0"/>
              <a:t>21/11/2014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D9FBF-B22A-4C3A-97F6-EB9E7A003C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3544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A0937-D3F3-474F-83F1-F4DBCB062566}" type="datetimeFigureOut">
              <a:rPr lang="en-GB" smtClean="0"/>
              <a:t>21/11/2014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D9FBF-B22A-4C3A-97F6-EB9E7A003C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4583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A0937-D3F3-474F-83F1-F4DBCB062566}" type="datetimeFigureOut">
              <a:rPr lang="en-GB" smtClean="0"/>
              <a:t>21/11/2014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D9FBF-B22A-4C3A-97F6-EB9E7A003C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3653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A0937-D3F3-474F-83F1-F4DBCB062566}" type="datetimeFigureOut">
              <a:rPr lang="en-GB" smtClean="0"/>
              <a:t>21/11/2014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D9FBF-B22A-4C3A-97F6-EB9E7A003C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760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A0937-D3F3-474F-83F1-F4DBCB062566}" type="datetimeFigureOut">
              <a:rPr lang="en-GB" smtClean="0"/>
              <a:t>21/11/2014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D9FBF-B22A-4C3A-97F6-EB9E7A003C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7702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A0937-D3F3-474F-83F1-F4DBCB062566}" type="datetimeFigureOut">
              <a:rPr lang="en-GB" smtClean="0"/>
              <a:t>21/11/2014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D9FBF-B22A-4C3A-97F6-EB9E7A003C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5915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A0937-D3F3-474F-83F1-F4DBCB062566}" type="datetimeFigureOut">
              <a:rPr lang="en-GB" smtClean="0"/>
              <a:t>21/11/2014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D9FBF-B22A-4C3A-97F6-EB9E7A003C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442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A0937-D3F3-474F-83F1-F4DBCB062566}" type="datetimeFigureOut">
              <a:rPr lang="en-GB" smtClean="0"/>
              <a:t>21/11/2014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D9FBF-B22A-4C3A-97F6-EB9E7A003C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7071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H:\CAS\FATCA\Wform pictures\fw8be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664" y="251520"/>
            <a:ext cx="6047232" cy="8553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ounded Rectangle 2"/>
          <p:cNvSpPr/>
          <p:nvPr/>
        </p:nvSpPr>
        <p:spPr>
          <a:xfrm>
            <a:off x="476672" y="251520"/>
            <a:ext cx="5975944" cy="576064"/>
          </a:xfrm>
          <a:prstGeom prst="roundRect">
            <a:avLst/>
          </a:prstGeom>
          <a:noFill/>
          <a:ln w="1905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FF0000"/>
                </a:solidFill>
              </a:rPr>
              <a:t>Boxes with red indicate information, which is mandatory information for FATCA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05384" y="2627784"/>
            <a:ext cx="5975944" cy="792088"/>
          </a:xfrm>
          <a:prstGeom prst="roundRect">
            <a:avLst/>
          </a:prstGeom>
          <a:noFill/>
          <a:ln w="1905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ounded Rectangle 4"/>
          <p:cNvSpPr/>
          <p:nvPr/>
        </p:nvSpPr>
        <p:spPr>
          <a:xfrm>
            <a:off x="4077072" y="3851920"/>
            <a:ext cx="2304256" cy="252028"/>
          </a:xfrm>
          <a:prstGeom prst="roundRect">
            <a:avLst/>
          </a:prstGeom>
          <a:noFill/>
          <a:ln w="1905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ounded Rectangle 5"/>
          <p:cNvSpPr/>
          <p:nvPr/>
        </p:nvSpPr>
        <p:spPr>
          <a:xfrm>
            <a:off x="2996952" y="4103948"/>
            <a:ext cx="3384376" cy="252028"/>
          </a:xfrm>
          <a:prstGeom prst="roundRect">
            <a:avLst/>
          </a:prstGeom>
          <a:noFill/>
          <a:ln w="1905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ounded Rectangle 9"/>
          <p:cNvSpPr/>
          <p:nvPr/>
        </p:nvSpPr>
        <p:spPr>
          <a:xfrm>
            <a:off x="476672" y="5436096"/>
            <a:ext cx="5975944" cy="2592288"/>
          </a:xfrm>
          <a:prstGeom prst="roundRect">
            <a:avLst/>
          </a:prstGeom>
          <a:noFill/>
          <a:ln w="1905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ounded Rectangle 11"/>
          <p:cNvSpPr/>
          <p:nvPr/>
        </p:nvSpPr>
        <p:spPr>
          <a:xfrm>
            <a:off x="2708920" y="4528473"/>
            <a:ext cx="1728192" cy="187543"/>
          </a:xfrm>
          <a:prstGeom prst="roundRect">
            <a:avLst/>
          </a:prstGeom>
          <a:noFill/>
          <a:ln w="1905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24715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lassification xmlns="6222029f-e375-441c-8ea1-fda1fdfe4537">Internal</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26FBCB9E8BD764DB33C7FA677D59AEA" ma:contentTypeVersion="1" ma:contentTypeDescription="Create a new document." ma:contentTypeScope="" ma:versionID="0e816adff6de963ffe28fcc015a78118">
  <xsd:schema xmlns:xsd="http://www.w3.org/2001/XMLSchema" xmlns:xs="http://www.w3.org/2001/XMLSchema" xmlns:p="http://schemas.microsoft.com/office/2006/metadata/properties" xmlns:ns2="6222029f-e375-441c-8ea1-fda1fdfe4537" targetNamespace="http://schemas.microsoft.com/office/2006/metadata/properties" ma:root="true" ma:fieldsID="0362548a493e313d14573fdb1aa4d1ac" ns2:_="">
    <xsd:import namespace="6222029f-e375-441c-8ea1-fda1fdfe4537"/>
    <xsd:element name="properties">
      <xsd:complexType>
        <xsd:sequence>
          <xsd:element name="documentManagement">
            <xsd:complexType>
              <xsd:all>
                <xsd:element ref="ns2:Classifi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22029f-e375-441c-8ea1-fda1fdfe4537" elementFormDefault="qualified">
    <xsd:import namespace="http://schemas.microsoft.com/office/2006/documentManagement/types"/>
    <xsd:import namespace="http://schemas.microsoft.com/office/infopath/2007/PartnerControls"/>
    <xsd:element name="Classification" ma:index="8" nillable="true" ma:displayName="Classification" ma:default="Confidential" ma:description="Classification of the content. Thie field is just for information. Changing it will have no impact on access rights." ma:format="RadioButtons" ma:internalName="Classification">
      <xsd:simpleType>
        <xsd:restriction base="dms:Choice">
          <xsd:enumeration value="Open"/>
          <xsd:enumeration value="Internal"/>
          <xsd:enumeration value="Confidential"/>
          <xsd:enumeration value="Strictly Confidential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A6B0191-28CF-49DC-B2BB-1E885812F177}"/>
</file>

<file path=customXml/itemProps2.xml><?xml version="1.0" encoding="utf-8"?>
<ds:datastoreItem xmlns:ds="http://schemas.openxmlformats.org/officeDocument/2006/customXml" ds:itemID="{53B36945-8CA2-41A5-AD40-6FE3CB05783F}"/>
</file>

<file path=customXml/itemProps3.xml><?xml version="1.0" encoding="utf-8"?>
<ds:datastoreItem xmlns:ds="http://schemas.openxmlformats.org/officeDocument/2006/customXml" ds:itemID="{9A6B0191-28CF-49DC-B2BB-1E885812F177}"/>
</file>

<file path=customXml/itemProps4.xml><?xml version="1.0" encoding="utf-8"?>
<ds:datastoreItem xmlns:ds="http://schemas.openxmlformats.org/officeDocument/2006/customXml" ds:itemID="{BB0C26A1-418C-4945-9930-1EC486E7001E}"/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12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Nordea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Klausen, Tina Volsgaard</dc:creator>
  <cp:lastModifiedBy>Jansson, Erland</cp:lastModifiedBy>
  <cp:revision>7</cp:revision>
  <dcterms:created xsi:type="dcterms:W3CDTF">2014-10-03T09:45:48Z</dcterms:created>
  <dcterms:modified xsi:type="dcterms:W3CDTF">2014-11-21T14:17:02Z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0x010100226FBCB9E8BD764DB33C7FA677D59AEA</vt:lpwstr>
  </property>
</Properties>
</file>