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8" r:id="rId3"/>
    <p:sldId id="257" r:id="rId4"/>
  </p:sldIdLst>
  <p:sldSz cx="12195175" cy="6859588"/>
  <p:notesSz cx="6858000" cy="9144000"/>
  <p:defaultText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4">
          <p15:clr>
            <a:srgbClr val="A4A3A4"/>
          </p15:clr>
        </p15:guide>
        <p15:guide id="2" orient="horz" pos="843">
          <p15:clr>
            <a:srgbClr val="A4A3A4"/>
          </p15:clr>
        </p15:guide>
        <p15:guide id="3" orient="horz" pos="686">
          <p15:clr>
            <a:srgbClr val="A4A3A4"/>
          </p15:clr>
        </p15:guide>
        <p15:guide id="4" pos="7283">
          <p15:clr>
            <a:srgbClr val="A4A3A4"/>
          </p15:clr>
        </p15:guide>
        <p15:guide id="5" pos="4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showGuides="1">
      <p:cViewPr varScale="1">
        <p:scale>
          <a:sx n="73" d="100"/>
          <a:sy n="73" d="100"/>
        </p:scale>
        <p:origin x="364" y="52"/>
      </p:cViewPr>
      <p:guideLst>
        <p:guide orient="horz" pos="3634"/>
        <p:guide orient="horz" pos="843"/>
        <p:guide orient="horz" pos="686"/>
        <p:guide pos="7283"/>
        <p:guide pos="41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A8032-89EB-4D13-922A-D9DAB7321F09}" type="datetimeFigureOut">
              <a:rPr lang="sv-SE" smtClean="0"/>
              <a:t>2023-06-07</a:t>
            </a:fld>
            <a:endParaRPr lang="sv-S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1AA99-6AE6-4252-9D49-BFACABC8D97C}" type="slidenum">
              <a:rPr lang="sv-SE" smtClean="0"/>
              <a:t>‹#›</a:t>
            </a:fld>
            <a:endParaRPr lang="sv-SE"/>
          </a:p>
        </p:txBody>
      </p:sp>
    </p:spTree>
    <p:extLst>
      <p:ext uri="{BB962C8B-B14F-4D97-AF65-F5344CB8AC3E}">
        <p14:creationId xmlns:p14="http://schemas.microsoft.com/office/powerpoint/2010/main" val="181817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61AA99-6AE6-4252-9D49-BFACABC8D97C}" type="slidenum">
              <a:rPr lang="en-GB" smtClean="0"/>
              <a:t>1</a:t>
            </a:fld>
            <a:endParaRPr lang="en-GB" dirty="0"/>
          </a:p>
        </p:txBody>
      </p:sp>
    </p:spTree>
    <p:extLst>
      <p:ext uri="{BB962C8B-B14F-4D97-AF65-F5344CB8AC3E}">
        <p14:creationId xmlns:p14="http://schemas.microsoft.com/office/powerpoint/2010/main" val="128375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61AA99-6AE6-4252-9D49-BFACABC8D97C}" type="slidenum">
              <a:rPr lang="en-GB" smtClean="0"/>
              <a:t>2</a:t>
            </a:fld>
            <a:endParaRPr lang="en-GB" dirty="0"/>
          </a:p>
        </p:txBody>
      </p:sp>
    </p:spTree>
    <p:extLst>
      <p:ext uri="{BB962C8B-B14F-4D97-AF65-F5344CB8AC3E}">
        <p14:creationId xmlns:p14="http://schemas.microsoft.com/office/powerpoint/2010/main" val="4095698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61AA99-6AE6-4252-9D49-BFACABC8D97C}" type="slidenum">
              <a:rPr lang="en-GB" smtClean="0"/>
              <a:t>3</a:t>
            </a:fld>
            <a:endParaRPr lang="en-GB" dirty="0"/>
          </a:p>
        </p:txBody>
      </p:sp>
    </p:spTree>
    <p:extLst>
      <p:ext uri="{BB962C8B-B14F-4D97-AF65-F5344CB8AC3E}">
        <p14:creationId xmlns:p14="http://schemas.microsoft.com/office/powerpoint/2010/main" val="92870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8263"/>
            <a:ext cx="7200000" cy="750221"/>
          </a:xfrm>
        </p:spPr>
        <p:txBody>
          <a:bodyPr>
            <a:noAutofit/>
          </a:bodyPr>
          <a:lstStyle>
            <a:lvl1pPr>
              <a:defRPr sz="2400">
                <a:solidFill>
                  <a:srgbClr val="FBD9CA"/>
                </a:solidFill>
              </a:defRPr>
            </a:lvl1pPr>
          </a:lstStyle>
          <a:p>
            <a:r>
              <a:rPr lang="en-GB" dirty="0"/>
              <a:t>Click to edit Master title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Date</a:t>
            </a:r>
          </a:p>
        </p:txBody>
      </p:sp>
      <p:sp>
        <p:nvSpPr>
          <p:cNvPr id="8" name="AutoShape 3"/>
          <p:cNvSpPr>
            <a:spLocks noChangeAspect="1" noChangeArrowheads="1" noTextEdit="1"/>
          </p:cNvSpPr>
          <p:nvPr userDrawn="1"/>
        </p:nvSpPr>
        <p:spPr bwMode="auto">
          <a:xfrm>
            <a:off x="8326438" y="2854325"/>
            <a:ext cx="39957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7" name="Pulse"/>
          <p:cNvGrpSpPr/>
          <p:nvPr userDrawn="1"/>
        </p:nvGrpSpPr>
        <p:grpSpPr>
          <a:xfrm>
            <a:off x="8751888" y="3030538"/>
            <a:ext cx="3446462" cy="3490913"/>
            <a:chOff x="8751888" y="3030538"/>
            <a:chExt cx="3446462" cy="3490913"/>
          </a:xfrm>
          <a:solidFill>
            <a:srgbClr val="0000FF"/>
          </a:solidFill>
        </p:grpSpPr>
        <p:sp>
          <p:nvSpPr>
            <p:cNvPr id="10"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7" name="Logotype"/>
          <p:cNvGrpSpPr/>
          <p:nvPr userDrawn="1"/>
        </p:nvGrpSpPr>
        <p:grpSpPr>
          <a:xfrm>
            <a:off x="641350" y="530890"/>
            <a:ext cx="1384039" cy="288609"/>
            <a:chOff x="9501453" y="6148765"/>
            <a:chExt cx="2047875" cy="427037"/>
          </a:xfrm>
          <a:solidFill>
            <a:schemeClr val="bg1"/>
          </a:solidFill>
        </p:grpSpPr>
        <p:sp>
          <p:nvSpPr>
            <p:cNvPr id="28"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485728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en-GB" dirty="0"/>
              <a:t>Click to edit Master title style</a:t>
            </a:r>
          </a:p>
        </p:txBody>
      </p:sp>
      <p:sp>
        <p:nvSpPr>
          <p:cNvPr id="4" name="Content Placeholder 3"/>
          <p:cNvSpPr>
            <a:spLocks noGrp="1"/>
          </p:cNvSpPr>
          <p:nvPr>
            <p:ph sz="half" idx="2"/>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10" name="Picture Placeholder 9"/>
          <p:cNvSpPr>
            <a:spLocks noGrp="1"/>
          </p:cNvSpPr>
          <p:nvPr>
            <p:ph type="pic" sz="quarter" idx="14" hasCustomPrompt="1"/>
          </p:nvPr>
        </p:nvSpPr>
        <p:spPr>
          <a:xfrm>
            <a:off x="8067600" y="1332000"/>
            <a:ext cx="3492000" cy="2124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8" name="Content Placeholder 3"/>
          <p:cNvSpPr>
            <a:spLocks noGrp="1"/>
          </p:cNvSpPr>
          <p:nvPr>
            <p:ph sz="half" idx="15"/>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Picture Placeholder 9"/>
          <p:cNvSpPr>
            <a:spLocks noGrp="1"/>
          </p:cNvSpPr>
          <p:nvPr>
            <p:ph type="pic" sz="quarter" idx="16" hasCustomPrompt="1"/>
          </p:nvPr>
        </p:nvSpPr>
        <p:spPr>
          <a:xfrm>
            <a:off x="8067600" y="3636000"/>
            <a:ext cx="3492000" cy="2124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5" name="Footer Placeholder 4"/>
          <p:cNvSpPr>
            <a:spLocks noGrp="1"/>
          </p:cNvSpPr>
          <p:nvPr>
            <p:ph type="ftr" sz="quarter" idx="17"/>
          </p:nvPr>
        </p:nvSpPr>
        <p:spPr/>
        <p:txBody>
          <a:bodyPr/>
          <a:lstStyle/>
          <a:p>
            <a:endParaRPr lang="en-GB" dirty="0"/>
          </a:p>
        </p:txBody>
      </p:sp>
    </p:spTree>
    <p:extLst>
      <p:ext uri="{BB962C8B-B14F-4D97-AF65-F5344CB8AC3E}">
        <p14:creationId xmlns:p14="http://schemas.microsoft.com/office/powerpoint/2010/main" val="315129580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0" name="Picture Placeholder 9"/>
          <p:cNvSpPr>
            <a:spLocks noGrp="1"/>
          </p:cNvSpPr>
          <p:nvPr>
            <p:ph type="pic" sz="quarter" idx="14" hasCustomPrompt="1"/>
          </p:nvPr>
        </p:nvSpPr>
        <p:spPr>
          <a:xfrm>
            <a:off x="648000" y="1980000"/>
            <a:ext cx="10908000" cy="3780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2" name="Title 1"/>
          <p:cNvSpPr>
            <a:spLocks noGrp="1"/>
          </p:cNvSpPr>
          <p:nvPr>
            <p:ph type="title"/>
          </p:nvPr>
        </p:nvSpPr>
        <p:spPr>
          <a:xfrm>
            <a:off x="2496600" y="397565"/>
            <a:ext cx="7200000" cy="943998"/>
          </a:xfrm>
        </p:spPr>
        <p:txBody>
          <a:bodyPr>
            <a:noAutofit/>
          </a:bodyPr>
          <a:lstStyle>
            <a:lvl1pPr algn="ctr">
              <a:defRPr sz="3000"/>
            </a:lvl1pPr>
          </a:lstStyle>
          <a:p>
            <a:r>
              <a:rPr lang="en-GB" dirty="0"/>
              <a:t>Click to edit Master title style</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dirty="0"/>
              <a:t>Click to add subtitle</a:t>
            </a:r>
          </a:p>
        </p:txBody>
      </p:sp>
      <p:sp>
        <p:nvSpPr>
          <p:cNvPr id="4" name="Footer Placeholder 3"/>
          <p:cNvSpPr>
            <a:spLocks noGrp="1"/>
          </p:cNvSpPr>
          <p:nvPr>
            <p:ph type="ftr" sz="quarter" idx="15"/>
          </p:nvPr>
        </p:nvSpPr>
        <p:spPr/>
        <p:txBody>
          <a:bodyPr/>
          <a:lstStyle/>
          <a:p>
            <a:endParaRPr lang="en-GB" dirty="0"/>
          </a:p>
        </p:txBody>
      </p:sp>
    </p:spTree>
    <p:extLst>
      <p:ext uri="{BB962C8B-B14F-4D97-AF65-F5344CB8AC3E}">
        <p14:creationId xmlns:p14="http://schemas.microsoft.com/office/powerpoint/2010/main" val="147893673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2" name="Title 1"/>
          <p:cNvSpPr>
            <a:spLocks noGrp="1"/>
          </p:cNvSpPr>
          <p:nvPr>
            <p:ph type="title"/>
          </p:nvPr>
        </p:nvSpPr>
        <p:spPr>
          <a:xfrm>
            <a:off x="2496600" y="397565"/>
            <a:ext cx="7200000" cy="943998"/>
          </a:xfrm>
        </p:spPr>
        <p:txBody>
          <a:bodyPr>
            <a:noAutofit/>
          </a:bodyPr>
          <a:lstStyle>
            <a:lvl1pPr algn="ctr">
              <a:defRPr sz="3000"/>
            </a:lvl1pPr>
          </a:lstStyle>
          <a:p>
            <a:r>
              <a:rPr lang="en-GB" dirty="0"/>
              <a:t>Click to edit Master title style</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dirty="0"/>
              <a:t>Click to add subtitle</a:t>
            </a:r>
          </a:p>
        </p:txBody>
      </p:sp>
      <p:sp>
        <p:nvSpPr>
          <p:cNvPr id="10" name="Picture Placeholder 9"/>
          <p:cNvSpPr>
            <a:spLocks noGrp="1"/>
          </p:cNvSpPr>
          <p:nvPr>
            <p:ph type="pic" sz="quarter" idx="14" hasCustomPrompt="1"/>
          </p:nvPr>
        </p:nvSpPr>
        <p:spPr>
          <a:xfrm>
            <a:off x="2407371" y="1989634"/>
            <a:ext cx="1746000" cy="1980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8" name="Picture Placeholder 9"/>
          <p:cNvSpPr>
            <a:spLocks noGrp="1"/>
          </p:cNvSpPr>
          <p:nvPr>
            <p:ph type="pic" sz="quarter" idx="15" hasCustomPrompt="1"/>
          </p:nvPr>
        </p:nvSpPr>
        <p:spPr>
          <a:xfrm>
            <a:off x="4368800" y="1989634"/>
            <a:ext cx="3489325" cy="3024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11" name="Picture Placeholder 9"/>
          <p:cNvSpPr>
            <a:spLocks noGrp="1"/>
          </p:cNvSpPr>
          <p:nvPr>
            <p:ph type="pic" sz="quarter" idx="16" hasCustomPrompt="1"/>
          </p:nvPr>
        </p:nvSpPr>
        <p:spPr>
          <a:xfrm>
            <a:off x="8064000" y="1989634"/>
            <a:ext cx="2556000" cy="1980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12" name="Picture Placeholder 9"/>
          <p:cNvSpPr>
            <a:spLocks noGrp="1"/>
          </p:cNvSpPr>
          <p:nvPr>
            <p:ph type="pic" sz="quarter" idx="17" hasCustomPrompt="1"/>
          </p:nvPr>
        </p:nvSpPr>
        <p:spPr>
          <a:xfrm>
            <a:off x="8064000" y="4149874"/>
            <a:ext cx="1692000" cy="1332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4" name="Footer Placeholder 3"/>
          <p:cNvSpPr>
            <a:spLocks noGrp="1"/>
          </p:cNvSpPr>
          <p:nvPr>
            <p:ph type="ftr" sz="quarter" idx="18"/>
          </p:nvPr>
        </p:nvSpPr>
        <p:spPr/>
        <p:txBody>
          <a:bodyPr/>
          <a:lstStyle/>
          <a:p>
            <a:endParaRPr lang="en-GB" dirty="0"/>
          </a:p>
        </p:txBody>
      </p:sp>
    </p:spTree>
    <p:extLst>
      <p:ext uri="{BB962C8B-B14F-4D97-AF65-F5344CB8AC3E}">
        <p14:creationId xmlns:p14="http://schemas.microsoft.com/office/powerpoint/2010/main" val="364554099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and Heading">
    <p:bg>
      <p:bgPr>
        <a:solidFill>
          <a:schemeClr val="bg1">
            <a:lumMod val="95000"/>
          </a:schemeClr>
        </a:solidFill>
        <a:effectLst/>
      </p:bgPr>
    </p:bg>
    <p:spTree>
      <p:nvGrpSpPr>
        <p:cNvPr id="1" name=""/>
        <p:cNvGrpSpPr/>
        <p:nvPr/>
      </p:nvGrpSpPr>
      <p:grpSpPr>
        <a:xfrm>
          <a:off x="0" y="0"/>
          <a:ext cx="0" cy="0"/>
          <a:chOff x="0" y="0"/>
          <a:chExt cx="0" cy="0"/>
        </a:xfrm>
      </p:grpSpPr>
      <p:sp>
        <p:nvSpPr>
          <p:cNvPr id="28" name="Picture Placeholder 5"/>
          <p:cNvSpPr>
            <a:spLocks noGrp="1"/>
          </p:cNvSpPr>
          <p:nvPr>
            <p:ph type="pic" sz="quarter" idx="15" hasCustomPrompt="1"/>
          </p:nvPr>
        </p:nvSpPr>
        <p:spPr>
          <a:xfrm>
            <a:off x="0" y="0"/>
            <a:ext cx="12195175" cy="6859588"/>
          </a:xfrm>
          <a:noFill/>
        </p:spPr>
        <p:txBody>
          <a:bodyPr anchor="ctr" anchorCtr="0"/>
          <a:lstStyle>
            <a:lvl1pPr marL="0" indent="0" algn="ctr">
              <a:buNone/>
              <a:defRPr baseline="0">
                <a:solidFill>
                  <a:schemeClr val="tx1"/>
                </a:solidFill>
              </a:defRPr>
            </a:lvl1pPr>
          </a:lstStyle>
          <a:p>
            <a:r>
              <a:rPr lang="en-GB" dirty="0"/>
              <a:t>Insert picture by using Nordea Image Bank button</a:t>
            </a:r>
          </a:p>
        </p:txBody>
      </p:sp>
      <p:sp>
        <p:nvSpPr>
          <p:cNvPr id="2" name="Title 1"/>
          <p:cNvSpPr>
            <a:spLocks noGrp="1"/>
          </p:cNvSpPr>
          <p:nvPr>
            <p:ph type="ctrTitle"/>
          </p:nvPr>
        </p:nvSpPr>
        <p:spPr>
          <a:xfrm>
            <a:off x="648000" y="333450"/>
            <a:ext cx="7200000" cy="1009078"/>
          </a:xfrm>
        </p:spPr>
        <p:txBody>
          <a:bodyPr>
            <a:noAutofit/>
          </a:bodyPr>
          <a:lstStyle>
            <a:lvl1pPr>
              <a:defRPr sz="30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648000" y="1510482"/>
            <a:ext cx="7200000" cy="68524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5" name="Platshållare för sidfot 4"/>
          <p:cNvSpPr>
            <a:spLocks noGrp="1"/>
          </p:cNvSpPr>
          <p:nvPr>
            <p:ph type="ftr" sz="quarter" idx="16"/>
          </p:nvPr>
        </p:nvSpPr>
        <p:spPr/>
        <p:txBody>
          <a:bodyPr/>
          <a:lstStyle>
            <a:lvl1pPr>
              <a:defRPr>
                <a:solidFill>
                  <a:srgbClr val="8B8A8D"/>
                </a:solidFill>
              </a:defRPr>
            </a:lvl1pPr>
          </a:lstStyle>
          <a:p>
            <a:endParaRPr lang="en-GB" dirty="0"/>
          </a:p>
        </p:txBody>
      </p:sp>
      <p:sp>
        <p:nvSpPr>
          <p:cNvPr id="6" name="Platshållare för bildnummer 5"/>
          <p:cNvSpPr>
            <a:spLocks noGrp="1"/>
          </p:cNvSpPr>
          <p:nvPr>
            <p:ph type="sldNum" sz="quarter" idx="17"/>
          </p:nvPr>
        </p:nvSpPr>
        <p:spPr/>
        <p:txBody>
          <a:bodyPr/>
          <a:lstStyle>
            <a:lvl1pPr>
              <a:defRPr>
                <a:solidFill>
                  <a:srgbClr val="8B8A8D"/>
                </a:solidFill>
              </a:defRPr>
            </a:lvl1pPr>
          </a:lstStyle>
          <a:p>
            <a:fld id="{D14BCCD3-0010-4FBA-B965-2126ADC31932}" type="slidenum">
              <a:rPr lang="en-GB" smtClean="0"/>
              <a:pPr/>
              <a:t>‹#›</a:t>
            </a:fld>
            <a:endParaRPr lang="en-GB" dirty="0"/>
          </a:p>
        </p:txBody>
      </p:sp>
      <p:cxnSp>
        <p:nvCxnSpPr>
          <p:cNvPr id="29" name="Line"/>
          <p:cNvCxnSpPr/>
          <p:nvPr userDrawn="1"/>
        </p:nvCxnSpPr>
        <p:spPr>
          <a:xfrm>
            <a:off x="648000" y="6318000"/>
            <a:ext cx="10893600" cy="0"/>
          </a:xfrm>
          <a:prstGeom prst="line">
            <a:avLst/>
          </a:prstGeom>
          <a:ln w="9525">
            <a:solidFill>
              <a:srgbClr val="8B8A8D"/>
            </a:solidFill>
          </a:ln>
        </p:spPr>
        <p:style>
          <a:lnRef idx="1">
            <a:schemeClr val="accent1"/>
          </a:lnRef>
          <a:fillRef idx="0">
            <a:schemeClr val="accent1"/>
          </a:fillRef>
          <a:effectRef idx="0">
            <a:schemeClr val="accent1"/>
          </a:effectRef>
          <a:fontRef idx="minor">
            <a:schemeClr val="tx1"/>
          </a:fontRef>
        </p:style>
      </p:cxnSp>
      <p:grpSp>
        <p:nvGrpSpPr>
          <p:cNvPr id="15" name="Logotype"/>
          <p:cNvGrpSpPr/>
          <p:nvPr userDrawn="1"/>
        </p:nvGrpSpPr>
        <p:grpSpPr>
          <a:xfrm>
            <a:off x="10689465" y="6389301"/>
            <a:ext cx="863687" cy="180102"/>
            <a:chOff x="9501453" y="6148765"/>
            <a:chExt cx="2047875" cy="427037"/>
          </a:xfrm>
        </p:grpSpPr>
        <p:sp>
          <p:nvSpPr>
            <p:cNvPr id="16"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3288939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48800"/>
          </a:xfrm>
        </p:spPr>
        <p:txBody>
          <a:bodyPr>
            <a:noAutofit/>
          </a:bodyPr>
          <a:lstStyle>
            <a:lvl1pPr>
              <a:defRPr sz="24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Date</a:t>
            </a:r>
          </a:p>
        </p:txBody>
      </p:sp>
      <p:grpSp>
        <p:nvGrpSpPr>
          <p:cNvPr id="10" name="Pulse"/>
          <p:cNvGrpSpPr/>
          <p:nvPr userDrawn="1"/>
        </p:nvGrpSpPr>
        <p:grpSpPr>
          <a:xfrm>
            <a:off x="8751888" y="3030538"/>
            <a:ext cx="3446462" cy="3490913"/>
            <a:chOff x="8751888" y="3030538"/>
            <a:chExt cx="3446462" cy="3490913"/>
          </a:xfrm>
          <a:solidFill>
            <a:schemeClr val="accent1"/>
          </a:solidFill>
        </p:grpSpPr>
        <p:sp>
          <p:nvSpPr>
            <p:cNvPr id="11"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9" name="Logotype"/>
          <p:cNvGrpSpPr/>
          <p:nvPr userDrawn="1"/>
        </p:nvGrpSpPr>
        <p:grpSpPr>
          <a:xfrm>
            <a:off x="641350" y="530890"/>
            <a:ext cx="1384039" cy="288609"/>
            <a:chOff x="9501453" y="6148765"/>
            <a:chExt cx="2047875" cy="427037"/>
          </a:xfrm>
          <a:solidFill>
            <a:schemeClr val="bg2"/>
          </a:solidFill>
        </p:grpSpPr>
        <p:sp>
          <p:nvSpPr>
            <p:cNvPr id="20"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1675424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ulse Patter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48800"/>
          </a:xfrm>
        </p:spPr>
        <p:txBody>
          <a:bodyPr>
            <a:noAutofit/>
          </a:bodyPr>
          <a:lstStyle>
            <a:lvl1pPr>
              <a:defRPr sz="2400">
                <a:solidFill>
                  <a:srgbClr val="FBD9CA"/>
                </a:solidFill>
              </a:defRPr>
            </a:lvl1pPr>
          </a:lstStyle>
          <a:p>
            <a:r>
              <a:rPr lang="en-GB" dirty="0"/>
              <a:t>Click to edit Master title style</a:t>
            </a:r>
          </a:p>
        </p:txBody>
      </p:sp>
      <p:sp>
        <p:nvSpPr>
          <p:cNvPr id="3" name="Subtitle 2"/>
          <p:cNvSpPr>
            <a:spLocks noGrp="1"/>
          </p:cNvSpPr>
          <p:nvPr>
            <p:ph type="subTitle" idx="1"/>
          </p:nvPr>
        </p:nvSpPr>
        <p:spPr>
          <a:xfrm>
            <a:off x="648000" y="2133650"/>
            <a:ext cx="7200000" cy="360083"/>
          </a:xfrm>
        </p:spPr>
        <p:txBody>
          <a:bodyPr/>
          <a:lstStyle>
            <a:lvl1pPr marL="0" indent="0" algn="l">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Date</a:t>
            </a:r>
          </a:p>
        </p:txBody>
      </p:sp>
      <p:grpSp>
        <p:nvGrpSpPr>
          <p:cNvPr id="60" name="Pulse"/>
          <p:cNvGrpSpPr/>
          <p:nvPr userDrawn="1"/>
        </p:nvGrpSpPr>
        <p:grpSpPr>
          <a:xfrm>
            <a:off x="0" y="2990850"/>
            <a:ext cx="12204000" cy="3559175"/>
            <a:chOff x="0" y="2990850"/>
            <a:chExt cx="12204700" cy="3559175"/>
          </a:xfrm>
          <a:solidFill>
            <a:srgbClr val="0000FF"/>
          </a:solidFill>
        </p:grpSpPr>
        <p:sp>
          <p:nvSpPr>
            <p:cNvPr id="11" name="Freeform 5"/>
            <p:cNvSpPr>
              <a:spLocks/>
            </p:cNvSpPr>
            <p:nvPr userDrawn="1"/>
          </p:nvSpPr>
          <p:spPr bwMode="auto">
            <a:xfrm>
              <a:off x="182086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9" y="138"/>
                    <a:pt x="0" y="119"/>
                    <a:pt x="0" y="96"/>
                  </a:cubicBezTo>
                  <a:cubicBezTo>
                    <a:pt x="0" y="41"/>
                    <a:pt x="0" y="41"/>
                    <a:pt x="0" y="41"/>
                  </a:cubicBezTo>
                  <a:cubicBezTo>
                    <a:pt x="0" y="19"/>
                    <a:pt x="19" y="0"/>
                    <a:pt x="41" y="0"/>
                  </a:cubicBezTo>
                  <a:cubicBezTo>
                    <a:pt x="64" y="0"/>
                    <a:pt x="82" y="19"/>
                    <a:pt x="82" y="41"/>
                  </a:cubicBezTo>
                  <a:cubicBezTo>
                    <a:pt x="82" y="96"/>
                    <a:pt x="82" y="96"/>
                    <a:pt x="82" y="96"/>
                  </a:cubicBezTo>
                  <a:cubicBezTo>
                    <a:pt x="82" y="119"/>
                    <a:pt x="64"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1211263" y="4605338"/>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6" y="0"/>
                    <a:pt x="137" y="31"/>
                    <a:pt x="137" y="69"/>
                  </a:cubicBezTo>
                  <a:cubicBezTo>
                    <a:pt x="137" y="275"/>
                    <a:pt x="137" y="275"/>
                    <a:pt x="137" y="275"/>
                  </a:cubicBezTo>
                  <a:cubicBezTo>
                    <a:pt x="137" y="313"/>
                    <a:pt x="106"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447675" y="4105275"/>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10529888" y="3994150"/>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7" y="31"/>
                    <a:pt x="137" y="69"/>
                  </a:cubicBezTo>
                  <a:cubicBezTo>
                    <a:pt x="137" y="275"/>
                    <a:pt x="137" y="275"/>
                    <a:pt x="137" y="275"/>
                  </a:cubicBezTo>
                  <a:cubicBezTo>
                    <a:pt x="137"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09491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8" y="138"/>
                    <a:pt x="0" y="119"/>
                    <a:pt x="0" y="96"/>
                  </a:cubicBezTo>
                  <a:cubicBezTo>
                    <a:pt x="0" y="41"/>
                    <a:pt x="0" y="41"/>
                    <a:pt x="0" y="41"/>
                  </a:cubicBezTo>
                  <a:cubicBezTo>
                    <a:pt x="0" y="19"/>
                    <a:pt x="18" y="0"/>
                    <a:pt x="41" y="0"/>
                  </a:cubicBezTo>
                  <a:cubicBezTo>
                    <a:pt x="63" y="0"/>
                    <a:pt x="82" y="19"/>
                    <a:pt x="82" y="41"/>
                  </a:cubicBezTo>
                  <a:cubicBezTo>
                    <a:pt x="82" y="96"/>
                    <a:pt x="82" y="96"/>
                    <a:pt x="82" y="96"/>
                  </a:cubicBezTo>
                  <a:cubicBezTo>
                    <a:pt x="82" y="119"/>
                    <a:pt x="63"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1183938" y="3144838"/>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1"/>
            <p:cNvSpPr>
              <a:spLocks noEditPoints="1"/>
            </p:cNvSpPr>
            <p:nvPr userDrawn="1"/>
          </p:nvSpPr>
          <p:spPr bwMode="auto">
            <a:xfrm>
              <a:off x="7742238" y="4083050"/>
              <a:ext cx="434975" cy="1092200"/>
            </a:xfrm>
            <a:custGeom>
              <a:avLst/>
              <a:gdLst>
                <a:gd name="T0" fmla="*/ 69 w 137"/>
                <a:gd name="T1" fmla="*/ 13 h 343"/>
                <a:gd name="T2" fmla="*/ 124 w 137"/>
                <a:gd name="T3" fmla="*/ 68 h 343"/>
                <a:gd name="T4" fmla="*/ 124 w 137"/>
                <a:gd name="T5" fmla="*/ 274 h 343"/>
                <a:gd name="T6" fmla="*/ 69 w 137"/>
                <a:gd name="T7" fmla="*/ 329 h 343"/>
                <a:gd name="T8" fmla="*/ 14 w 137"/>
                <a:gd name="T9" fmla="*/ 274 h 343"/>
                <a:gd name="T10" fmla="*/ 14 w 137"/>
                <a:gd name="T11" fmla="*/ 68 h 343"/>
                <a:gd name="T12" fmla="*/ 69 w 137"/>
                <a:gd name="T13" fmla="*/ 13 h 343"/>
                <a:gd name="T14" fmla="*/ 69 w 137"/>
                <a:gd name="T15" fmla="*/ 0 h 343"/>
                <a:gd name="T16" fmla="*/ 69 w 137"/>
                <a:gd name="T17" fmla="*/ 0 h 343"/>
                <a:gd name="T18" fmla="*/ 0 w 137"/>
                <a:gd name="T19" fmla="*/ 68 h 343"/>
                <a:gd name="T20" fmla="*/ 0 w 137"/>
                <a:gd name="T21" fmla="*/ 274 h 343"/>
                <a:gd name="T22" fmla="*/ 69 w 137"/>
                <a:gd name="T23" fmla="*/ 343 h 343"/>
                <a:gd name="T24" fmla="*/ 137 w 137"/>
                <a:gd name="T25" fmla="*/ 274 h 343"/>
                <a:gd name="T26" fmla="*/ 137 w 137"/>
                <a:gd name="T27" fmla="*/ 68 h 343"/>
                <a:gd name="T28" fmla="*/ 69 w 137"/>
                <a:gd name="T29"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69" y="0"/>
                    <a:pt x="69" y="0"/>
                    <a:pt x="69" y="0"/>
                  </a:cubicBezTo>
                  <a:cubicBezTo>
                    <a:pt x="31" y="0"/>
                    <a:pt x="0" y="30"/>
                    <a:pt x="0" y="68"/>
                  </a:cubicBezTo>
                  <a:cubicBezTo>
                    <a:pt x="0" y="274"/>
                    <a:pt x="0" y="274"/>
                    <a:pt x="0" y="274"/>
                  </a:cubicBezTo>
                  <a:cubicBezTo>
                    <a:pt x="0" y="312"/>
                    <a:pt x="31" y="343"/>
                    <a:pt x="69" y="343"/>
                  </a:cubicBezTo>
                  <a:cubicBezTo>
                    <a:pt x="107" y="343"/>
                    <a:pt x="137" y="312"/>
                    <a:pt x="137" y="274"/>
                  </a:cubicBezTo>
                  <a:cubicBezTo>
                    <a:pt x="137" y="68"/>
                    <a:pt x="137" y="68"/>
                    <a:pt x="137" y="68"/>
                  </a:cubicBezTo>
                  <a:cubicBezTo>
                    <a:pt x="137"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2"/>
            <p:cNvSpPr>
              <a:spLocks/>
            </p:cNvSpPr>
            <p:nvPr userDrawn="1"/>
          </p:nvSpPr>
          <p:spPr bwMode="auto">
            <a:xfrm>
              <a:off x="9480550" y="4605338"/>
              <a:ext cx="439738" cy="1092200"/>
            </a:xfrm>
            <a:custGeom>
              <a:avLst/>
              <a:gdLst>
                <a:gd name="T0" fmla="*/ 69 w 138"/>
                <a:gd name="T1" fmla="*/ 343 h 343"/>
                <a:gd name="T2" fmla="*/ 69 w 138"/>
                <a:gd name="T3" fmla="*/ 343 h 343"/>
                <a:gd name="T4" fmla="*/ 0 w 138"/>
                <a:gd name="T5" fmla="*/ 275 h 343"/>
                <a:gd name="T6" fmla="*/ 0 w 138"/>
                <a:gd name="T7" fmla="*/ 69 h 343"/>
                <a:gd name="T8" fmla="*/ 69 w 138"/>
                <a:gd name="T9" fmla="*/ 0 h 343"/>
                <a:gd name="T10" fmla="*/ 138 w 138"/>
                <a:gd name="T11" fmla="*/ 69 h 343"/>
                <a:gd name="T12" fmla="*/ 138 w 138"/>
                <a:gd name="T13" fmla="*/ 275 h 343"/>
                <a:gd name="T14" fmla="*/ 69 w 138"/>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8" y="31"/>
                    <a:pt x="138" y="69"/>
                  </a:cubicBezTo>
                  <a:cubicBezTo>
                    <a:pt x="138" y="275"/>
                    <a:pt x="138" y="275"/>
                    <a:pt x="138" y="275"/>
                  </a:cubicBezTo>
                  <a:cubicBezTo>
                    <a:pt x="138"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13"/>
            <p:cNvSpPr>
              <a:spLocks noEditPoints="1"/>
            </p:cNvSpPr>
            <p:nvPr userDrawn="1"/>
          </p:nvSpPr>
          <p:spPr bwMode="auto">
            <a:xfrm>
              <a:off x="83978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8" y="0"/>
                    <a:pt x="0" y="39"/>
                    <a:pt x="0" y="86"/>
                  </a:cubicBezTo>
                  <a:cubicBezTo>
                    <a:pt x="0" y="683"/>
                    <a:pt x="0" y="683"/>
                    <a:pt x="0" y="683"/>
                  </a:cubicBezTo>
                  <a:cubicBezTo>
                    <a:pt x="0" y="730"/>
                    <a:pt x="38"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14"/>
            <p:cNvSpPr>
              <a:spLocks noEditPoints="1"/>
            </p:cNvSpPr>
            <p:nvPr userDrawn="1"/>
          </p:nvSpPr>
          <p:spPr bwMode="auto">
            <a:xfrm>
              <a:off x="1951038" y="4083050"/>
              <a:ext cx="439738" cy="1092200"/>
            </a:xfrm>
            <a:custGeom>
              <a:avLst/>
              <a:gdLst>
                <a:gd name="T0" fmla="*/ 69 w 138"/>
                <a:gd name="T1" fmla="*/ 13 h 343"/>
                <a:gd name="T2" fmla="*/ 124 w 138"/>
                <a:gd name="T3" fmla="*/ 68 h 343"/>
                <a:gd name="T4" fmla="*/ 124 w 138"/>
                <a:gd name="T5" fmla="*/ 274 h 343"/>
                <a:gd name="T6" fmla="*/ 69 w 138"/>
                <a:gd name="T7" fmla="*/ 329 h 343"/>
                <a:gd name="T8" fmla="*/ 14 w 138"/>
                <a:gd name="T9" fmla="*/ 274 h 343"/>
                <a:gd name="T10" fmla="*/ 14 w 138"/>
                <a:gd name="T11" fmla="*/ 68 h 343"/>
                <a:gd name="T12" fmla="*/ 69 w 138"/>
                <a:gd name="T13" fmla="*/ 13 h 343"/>
                <a:gd name="T14" fmla="*/ 69 w 138"/>
                <a:gd name="T15" fmla="*/ 0 h 343"/>
                <a:gd name="T16" fmla="*/ 0 w 138"/>
                <a:gd name="T17" fmla="*/ 68 h 343"/>
                <a:gd name="T18" fmla="*/ 0 w 138"/>
                <a:gd name="T19" fmla="*/ 274 h 343"/>
                <a:gd name="T20" fmla="*/ 69 w 138"/>
                <a:gd name="T21" fmla="*/ 343 h 343"/>
                <a:gd name="T22" fmla="*/ 138 w 138"/>
                <a:gd name="T23" fmla="*/ 274 h 343"/>
                <a:gd name="T24" fmla="*/ 138 w 138"/>
                <a:gd name="T25" fmla="*/ 68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31" y="0"/>
                    <a:pt x="0" y="30"/>
                    <a:pt x="0" y="68"/>
                  </a:cubicBezTo>
                  <a:cubicBezTo>
                    <a:pt x="0" y="274"/>
                    <a:pt x="0" y="274"/>
                    <a:pt x="0" y="274"/>
                  </a:cubicBezTo>
                  <a:cubicBezTo>
                    <a:pt x="0" y="312"/>
                    <a:pt x="31" y="343"/>
                    <a:pt x="69" y="343"/>
                  </a:cubicBezTo>
                  <a:cubicBezTo>
                    <a:pt x="107" y="343"/>
                    <a:pt x="138" y="312"/>
                    <a:pt x="138" y="274"/>
                  </a:cubicBezTo>
                  <a:cubicBezTo>
                    <a:pt x="138" y="68"/>
                    <a:pt x="138" y="68"/>
                    <a:pt x="138" y="68"/>
                  </a:cubicBezTo>
                  <a:cubicBezTo>
                    <a:pt x="138"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15"/>
            <p:cNvSpPr>
              <a:spLocks noEditPoints="1"/>
            </p:cNvSpPr>
            <p:nvPr userDrawn="1"/>
          </p:nvSpPr>
          <p:spPr bwMode="auto">
            <a:xfrm>
              <a:off x="26066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9" y="0"/>
                    <a:pt x="0" y="39"/>
                    <a:pt x="0" y="86"/>
                  </a:cubicBezTo>
                  <a:cubicBezTo>
                    <a:pt x="0" y="683"/>
                    <a:pt x="0" y="683"/>
                    <a:pt x="0" y="683"/>
                  </a:cubicBezTo>
                  <a:cubicBezTo>
                    <a:pt x="0" y="730"/>
                    <a:pt x="39"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6"/>
            <p:cNvSpPr>
              <a:spLocks/>
            </p:cNvSpPr>
            <p:nvPr userDrawn="1"/>
          </p:nvSpPr>
          <p:spPr bwMode="auto">
            <a:xfrm>
              <a:off x="8718550" y="4105275"/>
              <a:ext cx="546100"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7"/>
            <p:cNvSpPr>
              <a:spLocks noEditPoints="1"/>
            </p:cNvSpPr>
            <p:nvPr userDrawn="1"/>
          </p:nvSpPr>
          <p:spPr bwMode="auto">
            <a:xfrm>
              <a:off x="4465638" y="3841750"/>
              <a:ext cx="438150" cy="1092200"/>
            </a:xfrm>
            <a:custGeom>
              <a:avLst/>
              <a:gdLst>
                <a:gd name="T0" fmla="*/ 69 w 138"/>
                <a:gd name="T1" fmla="*/ 14 h 343"/>
                <a:gd name="T2" fmla="*/ 124 w 138"/>
                <a:gd name="T3" fmla="*/ 69 h 343"/>
                <a:gd name="T4" fmla="*/ 124 w 138"/>
                <a:gd name="T5" fmla="*/ 275 h 343"/>
                <a:gd name="T6" fmla="*/ 69 w 138"/>
                <a:gd name="T7" fmla="*/ 330 h 343"/>
                <a:gd name="T8" fmla="*/ 14 w 138"/>
                <a:gd name="T9" fmla="*/ 275 h 343"/>
                <a:gd name="T10" fmla="*/ 14 w 138"/>
                <a:gd name="T11" fmla="*/ 69 h 343"/>
                <a:gd name="T12" fmla="*/ 69 w 138"/>
                <a:gd name="T13" fmla="*/ 14 h 343"/>
                <a:gd name="T14" fmla="*/ 69 w 138"/>
                <a:gd name="T15" fmla="*/ 0 h 343"/>
                <a:gd name="T16" fmla="*/ 0 w 138"/>
                <a:gd name="T17" fmla="*/ 69 h 343"/>
                <a:gd name="T18" fmla="*/ 0 w 138"/>
                <a:gd name="T19" fmla="*/ 275 h 343"/>
                <a:gd name="T20" fmla="*/ 69 w 138"/>
                <a:gd name="T21" fmla="*/ 343 h 343"/>
                <a:gd name="T22" fmla="*/ 138 w 138"/>
                <a:gd name="T23" fmla="*/ 275 h 343"/>
                <a:gd name="T24" fmla="*/ 138 w 138"/>
                <a:gd name="T25" fmla="*/ 69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4"/>
                  </a:moveTo>
                  <a:cubicBezTo>
                    <a:pt x="99" y="14"/>
                    <a:pt x="124" y="39"/>
                    <a:pt x="124" y="69"/>
                  </a:cubicBezTo>
                  <a:cubicBezTo>
                    <a:pt x="124" y="275"/>
                    <a:pt x="124" y="275"/>
                    <a:pt x="124" y="275"/>
                  </a:cubicBezTo>
                  <a:cubicBezTo>
                    <a:pt x="124" y="305"/>
                    <a:pt x="99" y="330"/>
                    <a:pt x="69" y="330"/>
                  </a:cubicBezTo>
                  <a:cubicBezTo>
                    <a:pt x="39" y="330"/>
                    <a:pt x="14" y="305"/>
                    <a:pt x="14" y="275"/>
                  </a:cubicBezTo>
                  <a:cubicBezTo>
                    <a:pt x="14" y="69"/>
                    <a:pt x="14" y="69"/>
                    <a:pt x="14" y="69"/>
                  </a:cubicBezTo>
                  <a:cubicBezTo>
                    <a:pt x="14" y="39"/>
                    <a:pt x="39" y="14"/>
                    <a:pt x="69" y="14"/>
                  </a:cubicBezTo>
                  <a:moveTo>
                    <a:pt x="69" y="0"/>
                  </a:moveTo>
                  <a:cubicBezTo>
                    <a:pt x="31" y="0"/>
                    <a:pt x="0" y="31"/>
                    <a:pt x="0" y="69"/>
                  </a:cubicBezTo>
                  <a:cubicBezTo>
                    <a:pt x="0" y="275"/>
                    <a:pt x="0" y="275"/>
                    <a:pt x="0" y="275"/>
                  </a:cubicBezTo>
                  <a:cubicBezTo>
                    <a:pt x="0" y="313"/>
                    <a:pt x="31" y="343"/>
                    <a:pt x="69" y="343"/>
                  </a:cubicBezTo>
                  <a:cubicBezTo>
                    <a:pt x="107" y="343"/>
                    <a:pt x="138" y="313"/>
                    <a:pt x="138" y="275"/>
                  </a:cubicBezTo>
                  <a:cubicBezTo>
                    <a:pt x="138" y="69"/>
                    <a:pt x="138" y="69"/>
                    <a:pt x="138" y="69"/>
                  </a:cubicBezTo>
                  <a:cubicBezTo>
                    <a:pt x="138" y="31"/>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8"/>
            <p:cNvSpPr>
              <a:spLocks/>
            </p:cNvSpPr>
            <p:nvPr userDrawn="1"/>
          </p:nvSpPr>
          <p:spPr bwMode="auto">
            <a:xfrm>
              <a:off x="7259638" y="4475163"/>
              <a:ext cx="260350" cy="436563"/>
            </a:xfrm>
            <a:custGeom>
              <a:avLst/>
              <a:gdLst>
                <a:gd name="T0" fmla="*/ 41 w 82"/>
                <a:gd name="T1" fmla="*/ 137 h 137"/>
                <a:gd name="T2" fmla="*/ 41 w 82"/>
                <a:gd name="T3" fmla="*/ 137 h 137"/>
                <a:gd name="T4" fmla="*/ 0 w 82"/>
                <a:gd name="T5" fmla="*/ 96 h 137"/>
                <a:gd name="T6" fmla="*/ 0 w 82"/>
                <a:gd name="T7" fmla="*/ 41 h 137"/>
                <a:gd name="T8" fmla="*/ 41 w 82"/>
                <a:gd name="T9" fmla="*/ 0 h 137"/>
                <a:gd name="T10" fmla="*/ 82 w 82"/>
                <a:gd name="T11" fmla="*/ 41 h 137"/>
                <a:gd name="T12" fmla="*/ 82 w 82"/>
                <a:gd name="T13" fmla="*/ 96 h 137"/>
                <a:gd name="T14" fmla="*/ 41 w 82"/>
                <a:gd name="T15" fmla="*/ 137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7">
                  <a:moveTo>
                    <a:pt x="41" y="137"/>
                  </a:moveTo>
                  <a:cubicBezTo>
                    <a:pt x="41" y="137"/>
                    <a:pt x="41" y="137"/>
                    <a:pt x="41" y="137"/>
                  </a:cubicBezTo>
                  <a:cubicBezTo>
                    <a:pt x="18" y="137"/>
                    <a:pt x="0" y="119"/>
                    <a:pt x="0" y="96"/>
                  </a:cubicBezTo>
                  <a:cubicBezTo>
                    <a:pt x="0" y="41"/>
                    <a:pt x="0" y="41"/>
                    <a:pt x="0" y="41"/>
                  </a:cubicBezTo>
                  <a:cubicBezTo>
                    <a:pt x="0" y="19"/>
                    <a:pt x="18" y="0"/>
                    <a:pt x="41" y="0"/>
                  </a:cubicBezTo>
                  <a:cubicBezTo>
                    <a:pt x="64" y="0"/>
                    <a:pt x="82" y="19"/>
                    <a:pt x="82" y="41"/>
                  </a:cubicBezTo>
                  <a:cubicBezTo>
                    <a:pt x="82" y="96"/>
                    <a:pt x="82" y="96"/>
                    <a:pt x="82" y="96"/>
                  </a:cubicBezTo>
                  <a:cubicBezTo>
                    <a:pt x="82" y="119"/>
                    <a:pt x="64" y="137"/>
                    <a:pt x="41" y="1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9"/>
            <p:cNvSpPr>
              <a:spLocks noEditPoints="1"/>
            </p:cNvSpPr>
            <p:nvPr userDrawn="1"/>
          </p:nvSpPr>
          <p:spPr bwMode="auto">
            <a:xfrm>
              <a:off x="4030663" y="4475163"/>
              <a:ext cx="260350" cy="436563"/>
            </a:xfrm>
            <a:custGeom>
              <a:avLst/>
              <a:gdLst>
                <a:gd name="T0" fmla="*/ 41 w 82"/>
                <a:gd name="T1" fmla="*/ 14 h 137"/>
                <a:gd name="T2" fmla="*/ 69 w 82"/>
                <a:gd name="T3" fmla="*/ 41 h 137"/>
                <a:gd name="T4" fmla="*/ 69 w 82"/>
                <a:gd name="T5" fmla="*/ 96 h 137"/>
                <a:gd name="T6" fmla="*/ 41 w 82"/>
                <a:gd name="T7" fmla="*/ 124 h 137"/>
                <a:gd name="T8" fmla="*/ 14 w 82"/>
                <a:gd name="T9" fmla="*/ 96 h 137"/>
                <a:gd name="T10" fmla="*/ 14 w 82"/>
                <a:gd name="T11" fmla="*/ 41 h 137"/>
                <a:gd name="T12" fmla="*/ 41 w 82"/>
                <a:gd name="T13" fmla="*/ 14 h 137"/>
                <a:gd name="T14" fmla="*/ 41 w 82"/>
                <a:gd name="T15" fmla="*/ 0 h 137"/>
                <a:gd name="T16" fmla="*/ 0 w 82"/>
                <a:gd name="T17" fmla="*/ 41 h 137"/>
                <a:gd name="T18" fmla="*/ 0 w 82"/>
                <a:gd name="T19" fmla="*/ 96 h 137"/>
                <a:gd name="T20" fmla="*/ 41 w 82"/>
                <a:gd name="T21" fmla="*/ 137 h 137"/>
                <a:gd name="T22" fmla="*/ 82 w 82"/>
                <a:gd name="T23" fmla="*/ 96 h 137"/>
                <a:gd name="T24" fmla="*/ 82 w 82"/>
                <a:gd name="T25" fmla="*/ 41 h 137"/>
                <a:gd name="T26" fmla="*/ 41 w 82"/>
                <a:gd name="T2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7">
                  <a:moveTo>
                    <a:pt x="41" y="14"/>
                  </a:moveTo>
                  <a:cubicBezTo>
                    <a:pt x="56" y="14"/>
                    <a:pt x="69" y="26"/>
                    <a:pt x="69" y="41"/>
                  </a:cubicBezTo>
                  <a:cubicBezTo>
                    <a:pt x="69" y="96"/>
                    <a:pt x="69" y="96"/>
                    <a:pt x="69" y="96"/>
                  </a:cubicBezTo>
                  <a:cubicBezTo>
                    <a:pt x="69" y="112"/>
                    <a:pt x="56" y="124"/>
                    <a:pt x="41" y="124"/>
                  </a:cubicBezTo>
                  <a:cubicBezTo>
                    <a:pt x="26" y="124"/>
                    <a:pt x="14" y="112"/>
                    <a:pt x="14" y="96"/>
                  </a:cubicBezTo>
                  <a:cubicBezTo>
                    <a:pt x="14" y="41"/>
                    <a:pt x="14" y="41"/>
                    <a:pt x="14" y="41"/>
                  </a:cubicBezTo>
                  <a:cubicBezTo>
                    <a:pt x="14" y="26"/>
                    <a:pt x="26" y="14"/>
                    <a:pt x="41" y="14"/>
                  </a:cubicBezTo>
                  <a:moveTo>
                    <a:pt x="41" y="0"/>
                  </a:moveTo>
                  <a:cubicBezTo>
                    <a:pt x="19" y="0"/>
                    <a:pt x="0" y="19"/>
                    <a:pt x="0" y="41"/>
                  </a:cubicBezTo>
                  <a:cubicBezTo>
                    <a:pt x="0" y="96"/>
                    <a:pt x="0" y="96"/>
                    <a:pt x="0" y="96"/>
                  </a:cubicBezTo>
                  <a:cubicBezTo>
                    <a:pt x="0" y="119"/>
                    <a:pt x="19" y="137"/>
                    <a:pt x="41" y="137"/>
                  </a:cubicBezTo>
                  <a:cubicBezTo>
                    <a:pt x="64" y="137"/>
                    <a:pt x="82" y="119"/>
                    <a:pt x="82" y="96"/>
                  </a:cubicBezTo>
                  <a:cubicBezTo>
                    <a:pt x="82" y="41"/>
                    <a:pt x="82" y="41"/>
                    <a:pt x="82" y="41"/>
                  </a:cubicBezTo>
                  <a:cubicBezTo>
                    <a:pt x="82" y="19"/>
                    <a:pt x="64"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20"/>
            <p:cNvSpPr>
              <a:spLocks/>
            </p:cNvSpPr>
            <p:nvPr userDrawn="1"/>
          </p:nvSpPr>
          <p:spPr bwMode="auto">
            <a:xfrm>
              <a:off x="6648450" y="4452938"/>
              <a:ext cx="436563" cy="1092200"/>
            </a:xfrm>
            <a:custGeom>
              <a:avLst/>
              <a:gdLst>
                <a:gd name="T0" fmla="*/ 68 w 137"/>
                <a:gd name="T1" fmla="*/ 343 h 343"/>
                <a:gd name="T2" fmla="*/ 68 w 137"/>
                <a:gd name="T3" fmla="*/ 343 h 343"/>
                <a:gd name="T4" fmla="*/ 0 w 137"/>
                <a:gd name="T5" fmla="*/ 275 h 343"/>
                <a:gd name="T6" fmla="*/ 0 w 137"/>
                <a:gd name="T7" fmla="*/ 69 h 343"/>
                <a:gd name="T8" fmla="*/ 68 w 137"/>
                <a:gd name="T9" fmla="*/ 0 h 343"/>
                <a:gd name="T10" fmla="*/ 137 w 137"/>
                <a:gd name="T11" fmla="*/ 69 h 343"/>
                <a:gd name="T12" fmla="*/ 137 w 137"/>
                <a:gd name="T13" fmla="*/ 275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3"/>
                    <a:pt x="0" y="275"/>
                  </a:cubicBezTo>
                  <a:cubicBezTo>
                    <a:pt x="0" y="69"/>
                    <a:pt x="0" y="69"/>
                    <a:pt x="0" y="69"/>
                  </a:cubicBezTo>
                  <a:cubicBezTo>
                    <a:pt x="0" y="31"/>
                    <a:pt x="30" y="0"/>
                    <a:pt x="68" y="0"/>
                  </a:cubicBezTo>
                  <a:cubicBezTo>
                    <a:pt x="106" y="0"/>
                    <a:pt x="137" y="31"/>
                    <a:pt x="137" y="69"/>
                  </a:cubicBezTo>
                  <a:cubicBezTo>
                    <a:pt x="137" y="275"/>
                    <a:pt x="137" y="275"/>
                    <a:pt x="137" y="275"/>
                  </a:cubicBezTo>
                  <a:cubicBezTo>
                    <a:pt x="137" y="313"/>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21"/>
            <p:cNvSpPr>
              <a:spLocks/>
            </p:cNvSpPr>
            <p:nvPr userDrawn="1"/>
          </p:nvSpPr>
          <p:spPr bwMode="auto">
            <a:xfrm>
              <a:off x="5119688" y="2990850"/>
              <a:ext cx="547688"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22"/>
            <p:cNvSpPr>
              <a:spLocks/>
            </p:cNvSpPr>
            <p:nvPr userDrawn="1"/>
          </p:nvSpPr>
          <p:spPr bwMode="auto">
            <a:xfrm>
              <a:off x="5886450" y="3952875"/>
              <a:ext cx="542925" cy="2444750"/>
            </a:xfrm>
            <a:custGeom>
              <a:avLst/>
              <a:gdLst>
                <a:gd name="T0" fmla="*/ 85 w 171"/>
                <a:gd name="T1" fmla="*/ 768 h 768"/>
                <a:gd name="T2" fmla="*/ 85 w 171"/>
                <a:gd name="T3" fmla="*/ 768 h 768"/>
                <a:gd name="T4" fmla="*/ 0 w 171"/>
                <a:gd name="T5" fmla="*/ 682 h 768"/>
                <a:gd name="T6" fmla="*/ 0 w 171"/>
                <a:gd name="T7" fmla="*/ 85 h 768"/>
                <a:gd name="T8" fmla="*/ 85 w 171"/>
                <a:gd name="T9" fmla="*/ 0 h 768"/>
                <a:gd name="T10" fmla="*/ 171 w 171"/>
                <a:gd name="T11" fmla="*/ 85 h 768"/>
                <a:gd name="T12" fmla="*/ 171 w 171"/>
                <a:gd name="T13" fmla="*/ 682 h 768"/>
                <a:gd name="T14" fmla="*/ 85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5" y="768"/>
                  </a:moveTo>
                  <a:cubicBezTo>
                    <a:pt x="85" y="768"/>
                    <a:pt x="85" y="768"/>
                    <a:pt x="85" y="768"/>
                  </a:cubicBezTo>
                  <a:cubicBezTo>
                    <a:pt x="38" y="768"/>
                    <a:pt x="0" y="730"/>
                    <a:pt x="0" y="682"/>
                  </a:cubicBezTo>
                  <a:cubicBezTo>
                    <a:pt x="0" y="85"/>
                    <a:pt x="0" y="85"/>
                    <a:pt x="0" y="85"/>
                  </a:cubicBezTo>
                  <a:cubicBezTo>
                    <a:pt x="0" y="38"/>
                    <a:pt x="38" y="0"/>
                    <a:pt x="85" y="0"/>
                  </a:cubicBezTo>
                  <a:cubicBezTo>
                    <a:pt x="133" y="0"/>
                    <a:pt x="171" y="38"/>
                    <a:pt x="171" y="85"/>
                  </a:cubicBezTo>
                  <a:cubicBezTo>
                    <a:pt x="171" y="682"/>
                    <a:pt x="171" y="682"/>
                    <a:pt x="171" y="682"/>
                  </a:cubicBezTo>
                  <a:cubicBezTo>
                    <a:pt x="171" y="730"/>
                    <a:pt x="133" y="768"/>
                    <a:pt x="85"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23"/>
            <p:cNvSpPr>
              <a:spLocks/>
            </p:cNvSpPr>
            <p:nvPr userDrawn="1"/>
          </p:nvSpPr>
          <p:spPr bwMode="auto">
            <a:xfrm>
              <a:off x="3790950" y="4716463"/>
              <a:ext cx="436563" cy="1092200"/>
            </a:xfrm>
            <a:custGeom>
              <a:avLst/>
              <a:gdLst>
                <a:gd name="T0" fmla="*/ 68 w 137"/>
                <a:gd name="T1" fmla="*/ 343 h 343"/>
                <a:gd name="T2" fmla="*/ 68 w 137"/>
                <a:gd name="T3" fmla="*/ 343 h 343"/>
                <a:gd name="T4" fmla="*/ 0 w 137"/>
                <a:gd name="T5" fmla="*/ 274 h 343"/>
                <a:gd name="T6" fmla="*/ 0 w 137"/>
                <a:gd name="T7" fmla="*/ 68 h 343"/>
                <a:gd name="T8" fmla="*/ 68 w 137"/>
                <a:gd name="T9" fmla="*/ 0 h 343"/>
                <a:gd name="T10" fmla="*/ 137 w 137"/>
                <a:gd name="T11" fmla="*/ 68 h 343"/>
                <a:gd name="T12" fmla="*/ 137 w 137"/>
                <a:gd name="T13" fmla="*/ 274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2"/>
                    <a:pt x="0" y="274"/>
                  </a:cubicBezTo>
                  <a:cubicBezTo>
                    <a:pt x="0" y="68"/>
                    <a:pt x="0" y="68"/>
                    <a:pt x="0" y="68"/>
                  </a:cubicBezTo>
                  <a:cubicBezTo>
                    <a:pt x="0" y="30"/>
                    <a:pt x="30" y="0"/>
                    <a:pt x="68" y="0"/>
                  </a:cubicBezTo>
                  <a:cubicBezTo>
                    <a:pt x="106" y="0"/>
                    <a:pt x="137" y="30"/>
                    <a:pt x="137" y="68"/>
                  </a:cubicBezTo>
                  <a:cubicBezTo>
                    <a:pt x="137" y="274"/>
                    <a:pt x="137" y="274"/>
                    <a:pt x="137" y="274"/>
                  </a:cubicBezTo>
                  <a:cubicBezTo>
                    <a:pt x="137" y="312"/>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4"/>
            <p:cNvSpPr>
              <a:spLocks/>
            </p:cNvSpPr>
            <p:nvPr userDrawn="1"/>
          </p:nvSpPr>
          <p:spPr bwMode="auto">
            <a:xfrm>
              <a:off x="3028950" y="3841750"/>
              <a:ext cx="542925" cy="2447925"/>
            </a:xfrm>
            <a:custGeom>
              <a:avLst/>
              <a:gdLst>
                <a:gd name="T0" fmla="*/ 85 w 171"/>
                <a:gd name="T1" fmla="*/ 769 h 769"/>
                <a:gd name="T2" fmla="*/ 85 w 171"/>
                <a:gd name="T3" fmla="*/ 769 h 769"/>
                <a:gd name="T4" fmla="*/ 0 w 171"/>
                <a:gd name="T5" fmla="*/ 683 h 769"/>
                <a:gd name="T6" fmla="*/ 0 w 171"/>
                <a:gd name="T7" fmla="*/ 86 h 769"/>
                <a:gd name="T8" fmla="*/ 85 w 171"/>
                <a:gd name="T9" fmla="*/ 0 h 769"/>
                <a:gd name="T10" fmla="*/ 171 w 171"/>
                <a:gd name="T11" fmla="*/ 86 h 769"/>
                <a:gd name="T12" fmla="*/ 171 w 171"/>
                <a:gd name="T13" fmla="*/ 683 h 769"/>
                <a:gd name="T14" fmla="*/ 85 w 171"/>
                <a:gd name="T15" fmla="*/ 769 h 7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9">
                  <a:moveTo>
                    <a:pt x="85" y="769"/>
                  </a:moveTo>
                  <a:cubicBezTo>
                    <a:pt x="85" y="769"/>
                    <a:pt x="85" y="769"/>
                    <a:pt x="85" y="769"/>
                  </a:cubicBezTo>
                  <a:cubicBezTo>
                    <a:pt x="38" y="769"/>
                    <a:pt x="0" y="730"/>
                    <a:pt x="0" y="683"/>
                  </a:cubicBezTo>
                  <a:cubicBezTo>
                    <a:pt x="0" y="86"/>
                    <a:pt x="0" y="86"/>
                    <a:pt x="0" y="86"/>
                  </a:cubicBezTo>
                  <a:cubicBezTo>
                    <a:pt x="0" y="39"/>
                    <a:pt x="38" y="0"/>
                    <a:pt x="85" y="0"/>
                  </a:cubicBezTo>
                  <a:cubicBezTo>
                    <a:pt x="133" y="0"/>
                    <a:pt x="171" y="39"/>
                    <a:pt x="171" y="86"/>
                  </a:cubicBezTo>
                  <a:cubicBezTo>
                    <a:pt x="171" y="683"/>
                    <a:pt x="171" y="683"/>
                    <a:pt x="171" y="683"/>
                  </a:cubicBezTo>
                  <a:cubicBezTo>
                    <a:pt x="171" y="730"/>
                    <a:pt x="133" y="769"/>
                    <a:pt x="85"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25"/>
            <p:cNvSpPr>
              <a:spLocks/>
            </p:cNvSpPr>
            <p:nvPr userDrawn="1"/>
          </p:nvSpPr>
          <p:spPr bwMode="auto">
            <a:xfrm>
              <a:off x="0" y="3148013"/>
              <a:ext cx="228600" cy="2438400"/>
            </a:xfrm>
            <a:custGeom>
              <a:avLst/>
              <a:gdLst>
                <a:gd name="T0" fmla="*/ 0 w 72"/>
                <a:gd name="T1" fmla="*/ 0 h 766"/>
                <a:gd name="T2" fmla="*/ 0 w 72"/>
                <a:gd name="T3" fmla="*/ 766 h 766"/>
                <a:gd name="T4" fmla="*/ 72 w 72"/>
                <a:gd name="T5" fmla="*/ 681 h 766"/>
                <a:gd name="T6" fmla="*/ 72 w 72"/>
                <a:gd name="T7" fmla="*/ 84 h 766"/>
                <a:gd name="T8" fmla="*/ 0 w 72"/>
                <a:gd name="T9" fmla="*/ 0 h 766"/>
              </a:gdLst>
              <a:ahLst/>
              <a:cxnLst>
                <a:cxn ang="0">
                  <a:pos x="T0" y="T1"/>
                </a:cxn>
                <a:cxn ang="0">
                  <a:pos x="T2" y="T3"/>
                </a:cxn>
                <a:cxn ang="0">
                  <a:pos x="T4" y="T5"/>
                </a:cxn>
                <a:cxn ang="0">
                  <a:pos x="T6" y="T7"/>
                </a:cxn>
                <a:cxn ang="0">
                  <a:pos x="T8" y="T9"/>
                </a:cxn>
              </a:cxnLst>
              <a:rect l="0" t="0" r="r" b="b"/>
              <a:pathLst>
                <a:path w="72" h="766">
                  <a:moveTo>
                    <a:pt x="0" y="0"/>
                  </a:moveTo>
                  <a:cubicBezTo>
                    <a:pt x="0" y="766"/>
                    <a:pt x="0" y="766"/>
                    <a:pt x="0" y="766"/>
                  </a:cubicBezTo>
                  <a:cubicBezTo>
                    <a:pt x="41" y="759"/>
                    <a:pt x="72" y="724"/>
                    <a:pt x="72" y="681"/>
                  </a:cubicBezTo>
                  <a:cubicBezTo>
                    <a:pt x="72" y="84"/>
                    <a:pt x="72" y="84"/>
                    <a:pt x="72" y="84"/>
                  </a:cubicBezTo>
                  <a:cubicBezTo>
                    <a:pt x="72" y="42"/>
                    <a:pt x="41" y="6"/>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26"/>
            <p:cNvSpPr>
              <a:spLocks/>
            </p:cNvSpPr>
            <p:nvPr userDrawn="1"/>
          </p:nvSpPr>
          <p:spPr bwMode="auto">
            <a:xfrm>
              <a:off x="11950700" y="4105275"/>
              <a:ext cx="254000" cy="2444750"/>
            </a:xfrm>
            <a:custGeom>
              <a:avLst/>
              <a:gdLst>
                <a:gd name="T0" fmla="*/ 80 w 80"/>
                <a:gd name="T1" fmla="*/ 0 h 768"/>
                <a:gd name="T2" fmla="*/ 0 w 80"/>
                <a:gd name="T3" fmla="*/ 85 h 768"/>
                <a:gd name="T4" fmla="*/ 0 w 80"/>
                <a:gd name="T5" fmla="*/ 682 h 768"/>
                <a:gd name="T6" fmla="*/ 80 w 80"/>
                <a:gd name="T7" fmla="*/ 768 h 768"/>
                <a:gd name="T8" fmla="*/ 80 w 80"/>
                <a:gd name="T9" fmla="*/ 0 h 768"/>
              </a:gdLst>
              <a:ahLst/>
              <a:cxnLst>
                <a:cxn ang="0">
                  <a:pos x="T0" y="T1"/>
                </a:cxn>
                <a:cxn ang="0">
                  <a:pos x="T2" y="T3"/>
                </a:cxn>
                <a:cxn ang="0">
                  <a:pos x="T4" y="T5"/>
                </a:cxn>
                <a:cxn ang="0">
                  <a:pos x="T6" y="T7"/>
                </a:cxn>
                <a:cxn ang="0">
                  <a:pos x="T8" y="T9"/>
                </a:cxn>
              </a:cxnLst>
              <a:rect l="0" t="0" r="r" b="b"/>
              <a:pathLst>
                <a:path w="80" h="768">
                  <a:moveTo>
                    <a:pt x="80" y="0"/>
                  </a:moveTo>
                  <a:cubicBezTo>
                    <a:pt x="36" y="2"/>
                    <a:pt x="0" y="39"/>
                    <a:pt x="0" y="85"/>
                  </a:cubicBezTo>
                  <a:cubicBezTo>
                    <a:pt x="0" y="682"/>
                    <a:pt x="0" y="682"/>
                    <a:pt x="0" y="682"/>
                  </a:cubicBezTo>
                  <a:cubicBezTo>
                    <a:pt x="0" y="728"/>
                    <a:pt x="36" y="766"/>
                    <a:pt x="80" y="768"/>
                  </a:cubicBez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1" name="Logotype"/>
          <p:cNvGrpSpPr/>
          <p:nvPr userDrawn="1"/>
        </p:nvGrpSpPr>
        <p:grpSpPr>
          <a:xfrm>
            <a:off x="641350" y="530890"/>
            <a:ext cx="1384039" cy="288609"/>
            <a:chOff x="9501453" y="6148765"/>
            <a:chExt cx="2047875" cy="427037"/>
          </a:xfrm>
          <a:solidFill>
            <a:schemeClr val="bg1"/>
          </a:solidFill>
        </p:grpSpPr>
        <p:sp>
          <p:nvSpPr>
            <p:cNvPr id="32"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1642078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rgbClr val="FDECE4"/>
        </a:solidFill>
        <a:effectLst/>
      </p:bgPr>
    </p:bg>
    <p:spTree>
      <p:nvGrpSpPr>
        <p:cNvPr id="1" name=""/>
        <p:cNvGrpSpPr/>
        <p:nvPr/>
      </p:nvGrpSpPr>
      <p:grpSpPr>
        <a:xfrm>
          <a:off x="0" y="0"/>
          <a:ext cx="0" cy="0"/>
          <a:chOff x="0" y="0"/>
          <a:chExt cx="0" cy="0"/>
        </a:xfrm>
      </p:grpSpPr>
      <p:sp useBgFill="1">
        <p:nvSpPr>
          <p:cNvPr id="28" name="Picture Placeholder 5"/>
          <p:cNvSpPr>
            <a:spLocks noGrp="1"/>
          </p:cNvSpPr>
          <p:nvPr>
            <p:ph type="pic" sz="quarter" idx="15" hasCustomPrompt="1"/>
          </p:nvPr>
        </p:nvSpPr>
        <p:spPr>
          <a:xfrm>
            <a:off x="0" y="0"/>
            <a:ext cx="12195175" cy="6859588"/>
          </a:xfrm>
        </p:spPr>
        <p:txBody>
          <a:bodyPr anchor="ctr" anchorCtr="0"/>
          <a:lstStyle>
            <a:lvl1pPr marL="0" indent="0" algn="ctr">
              <a:buNone/>
              <a:defRPr baseline="0">
                <a:solidFill>
                  <a:schemeClr val="tx1"/>
                </a:solidFill>
              </a:defRPr>
            </a:lvl1pPr>
          </a:lstStyle>
          <a:p>
            <a:r>
              <a:rPr lang="en-GB" dirty="0"/>
              <a:t>Insert picture by using Nordea Image Bank button or use as pink slide</a:t>
            </a:r>
          </a:p>
        </p:txBody>
      </p:sp>
      <p:sp>
        <p:nvSpPr>
          <p:cNvPr id="2" name="Title 1"/>
          <p:cNvSpPr>
            <a:spLocks noGrp="1"/>
          </p:cNvSpPr>
          <p:nvPr>
            <p:ph type="ctrTitle"/>
          </p:nvPr>
        </p:nvSpPr>
        <p:spPr>
          <a:xfrm>
            <a:off x="648000" y="1339200"/>
            <a:ext cx="7200000" cy="748800"/>
          </a:xfrm>
        </p:spPr>
        <p:txBody>
          <a:bodyPr>
            <a:noAutofit/>
          </a:bodyPr>
          <a:lstStyle>
            <a:lvl1pPr>
              <a:defRPr sz="24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Name, title</a:t>
            </a:r>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Date</a:t>
            </a:r>
          </a:p>
        </p:txBody>
      </p:sp>
      <p:grpSp>
        <p:nvGrpSpPr>
          <p:cNvPr id="10" name="Pulse"/>
          <p:cNvGrpSpPr/>
          <p:nvPr userDrawn="1"/>
        </p:nvGrpSpPr>
        <p:grpSpPr>
          <a:xfrm>
            <a:off x="8751888" y="3030538"/>
            <a:ext cx="3446462" cy="3490913"/>
            <a:chOff x="8751888" y="3030538"/>
            <a:chExt cx="3446462" cy="3490913"/>
          </a:xfrm>
          <a:solidFill>
            <a:schemeClr val="accent1"/>
          </a:solidFill>
        </p:grpSpPr>
        <p:sp>
          <p:nvSpPr>
            <p:cNvPr id="11"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9" name="Logotype"/>
          <p:cNvGrpSpPr/>
          <p:nvPr userDrawn="1"/>
        </p:nvGrpSpPr>
        <p:grpSpPr>
          <a:xfrm>
            <a:off x="641350" y="530890"/>
            <a:ext cx="1384039" cy="288609"/>
            <a:chOff x="9501453" y="6148765"/>
            <a:chExt cx="2047875" cy="427037"/>
          </a:xfrm>
          <a:solidFill>
            <a:schemeClr val="bg2"/>
          </a:solidFill>
        </p:grpSpPr>
        <p:sp>
          <p:nvSpPr>
            <p:cNvPr id="20"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2386721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Image Blue">
    <p:bg>
      <p:bgPr>
        <a:solidFill>
          <a:schemeClr val="bg2"/>
        </a:solidFill>
        <a:effectLst/>
      </p:bgPr>
    </p:bg>
    <p:spTree>
      <p:nvGrpSpPr>
        <p:cNvPr id="1" name=""/>
        <p:cNvGrpSpPr/>
        <p:nvPr/>
      </p:nvGrpSpPr>
      <p:grpSpPr>
        <a:xfrm>
          <a:off x="0" y="0"/>
          <a:ext cx="0" cy="0"/>
          <a:chOff x="0" y="0"/>
          <a:chExt cx="0" cy="0"/>
        </a:xfrm>
      </p:grpSpPr>
      <p:sp>
        <p:nvSpPr>
          <p:cNvPr id="25" name="Rectangle 24"/>
          <p:cNvSpPr/>
          <p:nvPr userDrawn="1"/>
        </p:nvSpPr>
        <p:spPr>
          <a:xfrm>
            <a:off x="0" y="939600"/>
            <a:ext cx="12193200" cy="38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48000" y="4783756"/>
            <a:ext cx="7200000" cy="626850"/>
          </a:xfrm>
        </p:spPr>
        <p:txBody>
          <a:bodyPr>
            <a:noAutofit/>
          </a:bodyPr>
          <a:lstStyle>
            <a:lvl1pPr>
              <a:defRPr sz="2400">
                <a:solidFill>
                  <a:srgbClr val="FBD9CA"/>
                </a:solidFill>
              </a:defRPr>
            </a:lvl1pPr>
          </a:lstStyle>
          <a:p>
            <a:r>
              <a:rPr lang="en-GB" dirty="0"/>
              <a:t>Click to edit Master title style</a:t>
            </a:r>
          </a:p>
        </p:txBody>
      </p:sp>
      <p:sp>
        <p:nvSpPr>
          <p:cNvPr id="3" name="Subtitle 2"/>
          <p:cNvSpPr>
            <a:spLocks noGrp="1"/>
          </p:cNvSpPr>
          <p:nvPr>
            <p:ph type="subTitle" idx="1"/>
          </p:nvPr>
        </p:nvSpPr>
        <p:spPr>
          <a:xfrm>
            <a:off x="648000" y="5436000"/>
            <a:ext cx="7200000" cy="360083"/>
          </a:xfrm>
        </p:spPr>
        <p:txBody>
          <a:bodyPr>
            <a:noAutofit/>
          </a:bodyPr>
          <a:lstStyle>
            <a:lvl1pPr marL="0" indent="0" algn="l">
              <a:buNone/>
              <a:defRPr b="1">
                <a:solidFill>
                  <a:schemeClr val="bg1"/>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21" name="Text Placeholder 20"/>
          <p:cNvSpPr>
            <a:spLocks noGrp="1"/>
          </p:cNvSpPr>
          <p:nvPr>
            <p:ph type="body" sz="quarter" idx="13" hasCustomPrompt="1"/>
          </p:nvPr>
        </p:nvSpPr>
        <p:spPr>
          <a:xfrm>
            <a:off x="648000" y="5914122"/>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Name, title</a:t>
            </a:r>
          </a:p>
        </p:txBody>
      </p:sp>
      <p:sp>
        <p:nvSpPr>
          <p:cNvPr id="22" name="Text Placeholder 20"/>
          <p:cNvSpPr>
            <a:spLocks noGrp="1"/>
          </p:cNvSpPr>
          <p:nvPr>
            <p:ph type="body" sz="quarter" idx="14" hasCustomPrompt="1"/>
          </p:nvPr>
        </p:nvSpPr>
        <p:spPr>
          <a:xfrm>
            <a:off x="648000" y="6166122"/>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Date</a:t>
            </a:r>
          </a:p>
        </p:txBody>
      </p:sp>
      <p:sp>
        <p:nvSpPr>
          <p:cNvPr id="7" name="Picture Placeholder 6"/>
          <p:cNvSpPr>
            <a:spLocks noGrp="1"/>
          </p:cNvSpPr>
          <p:nvPr>
            <p:ph type="pic" sz="quarter" idx="15" hasCustomPrompt="1"/>
          </p:nvPr>
        </p:nvSpPr>
        <p:spPr>
          <a:xfrm>
            <a:off x="-1" y="939600"/>
            <a:ext cx="12204000" cy="3816350"/>
          </a:xfrm>
          <a:noFill/>
        </p:spPr>
        <p:txBody>
          <a:bodyPr anchor="ctr" anchorCtr="0"/>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tx1"/>
                </a:solidFill>
              </a:defRPr>
            </a:lvl1pPr>
          </a:lstStyle>
          <a:p>
            <a:r>
              <a:rPr lang="en-GB" dirty="0"/>
              <a:t>Insert picture by using Nordea Image Bank button</a:t>
            </a:r>
          </a:p>
        </p:txBody>
      </p:sp>
      <p:grpSp>
        <p:nvGrpSpPr>
          <p:cNvPr id="16" name="Pulse"/>
          <p:cNvGrpSpPr/>
          <p:nvPr userDrawn="1"/>
        </p:nvGrpSpPr>
        <p:grpSpPr>
          <a:xfrm>
            <a:off x="8751888" y="3030538"/>
            <a:ext cx="3446462" cy="3490913"/>
            <a:chOff x="8751888" y="3030538"/>
            <a:chExt cx="3446462" cy="3490913"/>
          </a:xfrm>
          <a:solidFill>
            <a:srgbClr val="0000FF"/>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8" name="Logotype"/>
          <p:cNvGrpSpPr/>
          <p:nvPr userDrawn="1"/>
        </p:nvGrpSpPr>
        <p:grpSpPr>
          <a:xfrm>
            <a:off x="5371674" y="298072"/>
            <a:ext cx="1384039" cy="288609"/>
            <a:chOff x="9501453" y="6148765"/>
            <a:chExt cx="2047875" cy="427037"/>
          </a:xfrm>
          <a:solidFill>
            <a:schemeClr val="bg1"/>
          </a:solidFill>
        </p:grpSpPr>
        <p:sp>
          <p:nvSpPr>
            <p:cNvPr id="29"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0803590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ink">
    <p:bg>
      <p:bgPr>
        <a:solidFill>
          <a:srgbClr val="FDECE4"/>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3200" cy="6859588"/>
          </a:xfrm>
          <a:prstGeom prst="rect">
            <a:avLst/>
          </a:prstGeom>
          <a:solidFill>
            <a:srgbClr val="FDEC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userDrawn="1"/>
        </p:nvSpPr>
        <p:spPr>
          <a:xfrm>
            <a:off x="0" y="939600"/>
            <a:ext cx="12193200" cy="38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Picture Placeholder 6"/>
          <p:cNvSpPr>
            <a:spLocks noGrp="1"/>
          </p:cNvSpPr>
          <p:nvPr>
            <p:ph type="pic" sz="quarter" idx="15" hasCustomPrompt="1"/>
          </p:nvPr>
        </p:nvSpPr>
        <p:spPr>
          <a:xfrm>
            <a:off x="-1" y="940414"/>
            <a:ext cx="12204000" cy="3816350"/>
          </a:xfrm>
          <a:noFill/>
        </p:spPr>
        <p:txBody>
          <a:bodyPr anchor="ctr" anchorCtr="0"/>
          <a:lstStyle>
            <a:lvl1pPr marL="0" indent="0" algn="ctr">
              <a:buNone/>
              <a:defRPr>
                <a:solidFill>
                  <a:schemeClr val="tx1"/>
                </a:solidFill>
              </a:defRPr>
            </a:lvl1pPr>
          </a:lstStyle>
          <a:p>
            <a:r>
              <a:rPr lang="en-GB" dirty="0"/>
              <a:t>Insert picture by using Nordea Image Bank button</a:t>
            </a:r>
          </a:p>
        </p:txBody>
      </p:sp>
      <p:sp>
        <p:nvSpPr>
          <p:cNvPr id="2" name="Title 1"/>
          <p:cNvSpPr>
            <a:spLocks noGrp="1"/>
          </p:cNvSpPr>
          <p:nvPr>
            <p:ph type="ctrTitle"/>
          </p:nvPr>
        </p:nvSpPr>
        <p:spPr>
          <a:xfrm>
            <a:off x="648000" y="4775994"/>
            <a:ext cx="7200000" cy="634612"/>
          </a:xfrm>
        </p:spPr>
        <p:txBody>
          <a:bodyPr>
            <a:noAutofit/>
          </a:bodyPr>
          <a:lstStyle>
            <a:lvl1pPr>
              <a:defRPr sz="24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648000" y="543600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21" name="Text Placeholder 20"/>
          <p:cNvSpPr>
            <a:spLocks noGrp="1"/>
          </p:cNvSpPr>
          <p:nvPr>
            <p:ph type="body" sz="quarter" idx="13" hasCustomPrompt="1"/>
          </p:nvPr>
        </p:nvSpPr>
        <p:spPr>
          <a:xfrm>
            <a:off x="648000" y="5914122"/>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Name, title</a:t>
            </a:r>
          </a:p>
        </p:txBody>
      </p:sp>
      <p:sp>
        <p:nvSpPr>
          <p:cNvPr id="22" name="Text Placeholder 20"/>
          <p:cNvSpPr>
            <a:spLocks noGrp="1"/>
          </p:cNvSpPr>
          <p:nvPr>
            <p:ph type="body" sz="quarter" idx="14" hasCustomPrompt="1"/>
          </p:nvPr>
        </p:nvSpPr>
        <p:spPr>
          <a:xfrm>
            <a:off x="648000" y="6166122"/>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en-GB" dirty="0"/>
              <a:t>Date</a:t>
            </a:r>
          </a:p>
        </p:txBody>
      </p:sp>
      <p:grpSp>
        <p:nvGrpSpPr>
          <p:cNvPr id="16" name="Pulse"/>
          <p:cNvGrpSpPr/>
          <p:nvPr userDrawn="1"/>
        </p:nvGrpSpPr>
        <p:grpSpPr>
          <a:xfrm>
            <a:off x="8751888" y="3030538"/>
            <a:ext cx="3446462" cy="3490913"/>
            <a:chOff x="8751888" y="3030538"/>
            <a:chExt cx="3446462" cy="3490913"/>
          </a:xfrm>
          <a:solidFill>
            <a:schemeClr val="accent1"/>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3" name="Logotype"/>
          <p:cNvGrpSpPr/>
          <p:nvPr userDrawn="1"/>
        </p:nvGrpSpPr>
        <p:grpSpPr>
          <a:xfrm>
            <a:off x="5371674" y="298072"/>
            <a:ext cx="1384039" cy="288609"/>
            <a:chOff x="9501453" y="6148765"/>
            <a:chExt cx="2047875" cy="427037"/>
          </a:xfrm>
          <a:solidFill>
            <a:schemeClr val="bg2"/>
          </a:solidFill>
        </p:grpSpPr>
        <p:sp>
          <p:nvSpPr>
            <p:cNvPr id="34"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38673350"/>
      </p:ext>
    </p:extLst>
  </p:cSld>
  <p:clrMapOvr>
    <a:overrideClrMapping bg1="lt1" tx1="dk1" bg2="lt2" tx2="dk2" accent1="accent1" accent2="accent2" accent3="accent3" accent4="accent4" accent5="accent5" accent6="accent6" hlink="hlink" folHlink="folHlink"/>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hapter Divider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2018" y="1089026"/>
            <a:ext cx="8402188" cy="999458"/>
          </a:xfrm>
        </p:spPr>
        <p:txBody>
          <a:bodyPr anchor="b" anchorCtr="0">
            <a:noAutofit/>
          </a:bodyPr>
          <a:lstStyle>
            <a:lvl1pPr algn="ctr">
              <a:defRPr sz="2900" b="1" cap="none" baseline="0">
                <a:solidFill>
                  <a:schemeClr val="bg2"/>
                </a:solidFill>
              </a:defRPr>
            </a:lvl1pPr>
          </a:lstStyle>
          <a:p>
            <a:r>
              <a:rPr lang="en-GB" dirty="0"/>
              <a:t>Click to edit Master title style</a:t>
            </a:r>
          </a:p>
        </p:txBody>
      </p:sp>
      <p:sp>
        <p:nvSpPr>
          <p:cNvPr id="3" name="Text Placeholder 2"/>
          <p:cNvSpPr>
            <a:spLocks noGrp="1"/>
          </p:cNvSpPr>
          <p:nvPr>
            <p:ph type="body" idx="1"/>
          </p:nvPr>
        </p:nvSpPr>
        <p:spPr>
          <a:xfrm>
            <a:off x="1872018" y="2160500"/>
            <a:ext cx="8402188" cy="720167"/>
          </a:xfrm>
        </p:spPr>
        <p:txBody>
          <a:bodyPr anchor="t" anchorCtr="0">
            <a:noAutofit/>
          </a:bodyPr>
          <a:lstStyle>
            <a:lvl1pPr marL="0" indent="0" algn="ctr">
              <a:buNone/>
              <a:defRPr sz="1900" b="1">
                <a:solidFill>
                  <a:schemeClr val="accent2"/>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en-GB" dirty="0"/>
              <a:t>Click to edit Master text styles</a:t>
            </a:r>
          </a:p>
        </p:txBody>
      </p:sp>
      <p:grpSp>
        <p:nvGrpSpPr>
          <p:cNvPr id="11" name="Pulse"/>
          <p:cNvGrpSpPr/>
          <p:nvPr userDrawn="1"/>
        </p:nvGrpSpPr>
        <p:grpSpPr>
          <a:xfrm>
            <a:off x="8751888" y="3030538"/>
            <a:ext cx="3446462" cy="3490913"/>
            <a:chOff x="8751888" y="3030538"/>
            <a:chExt cx="3446462" cy="3490913"/>
          </a:xfrm>
          <a:solidFill>
            <a:schemeClr val="accent1"/>
          </a:solidFill>
        </p:grpSpPr>
        <p:sp>
          <p:nvSpPr>
            <p:cNvPr id="12"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4186277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12"/>
          </p:nvPr>
        </p:nvSpPr>
        <p:spPr/>
        <p:txBody>
          <a:bodyPr/>
          <a:lstStyle>
            <a:lvl1pPr>
              <a:defRPr>
                <a:solidFill>
                  <a:srgbClr val="8B8A8D"/>
                </a:solidFill>
              </a:defRPr>
            </a:lvl1pPr>
          </a:lstStyle>
          <a:p>
            <a:fld id="{D14BCCD3-0010-4FBA-B965-2126ADC31932}" type="slidenum">
              <a:rPr lang="en-GB" smtClean="0"/>
              <a:pPr/>
              <a:t>‹#›</a:t>
            </a:fld>
            <a:endParaRPr lang="en-GB" dirty="0"/>
          </a:p>
        </p:txBody>
      </p:sp>
      <p:sp>
        <p:nvSpPr>
          <p:cNvPr id="4" name="Title 3"/>
          <p:cNvSpPr>
            <a:spLocks noGrp="1"/>
          </p:cNvSpPr>
          <p:nvPr>
            <p:ph type="title"/>
          </p:nvPr>
        </p:nvSpPr>
        <p:spPr/>
        <p:txBody>
          <a:bodyPr/>
          <a:lstStyle/>
          <a:p>
            <a:r>
              <a:rPr lang="en-GB" dirty="0"/>
              <a:t>Click to edit Master title style</a:t>
            </a:r>
          </a:p>
        </p:txBody>
      </p:sp>
      <p:sp>
        <p:nvSpPr>
          <p:cNvPr id="5" name="Footer Placeholder 4"/>
          <p:cNvSpPr>
            <a:spLocks noGrp="1"/>
          </p:cNvSpPr>
          <p:nvPr>
            <p:ph type="ftr" sz="quarter" idx="13"/>
          </p:nvPr>
        </p:nvSpPr>
        <p:spPr/>
        <p:txBody>
          <a:bodyPr/>
          <a:lstStyle>
            <a:lvl1pPr>
              <a:defRPr>
                <a:solidFill>
                  <a:srgbClr val="8B8A8D"/>
                </a:solidFill>
              </a:defRPr>
            </a:lvl1pPr>
          </a:lstStyle>
          <a:p>
            <a:endParaRPr lang="en-GB" dirty="0"/>
          </a:p>
        </p:txBody>
      </p:sp>
    </p:spTree>
    <p:extLst>
      <p:ext uri="{BB962C8B-B14F-4D97-AF65-F5344CB8AC3E}">
        <p14:creationId xmlns:p14="http://schemas.microsoft.com/office/powerpoint/2010/main" val="530865806"/>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hapter Divider Pulse Pattern">
    <p:bg>
      <p:bgPr>
        <a:solidFill>
          <a:srgbClr val="FDECE4"/>
        </a:solidFill>
        <a:effectLst/>
      </p:bgPr>
    </p:bg>
    <p:spTree>
      <p:nvGrpSpPr>
        <p:cNvPr id="1" name=""/>
        <p:cNvGrpSpPr/>
        <p:nvPr/>
      </p:nvGrpSpPr>
      <p:grpSpPr>
        <a:xfrm>
          <a:off x="0" y="0"/>
          <a:ext cx="0" cy="0"/>
          <a:chOff x="0" y="0"/>
          <a:chExt cx="0" cy="0"/>
        </a:xfrm>
      </p:grpSpPr>
      <p:sp useBgFill="1">
        <p:nvSpPr>
          <p:cNvPr id="53" name="Picture Placeholder 5"/>
          <p:cNvSpPr>
            <a:spLocks noGrp="1"/>
          </p:cNvSpPr>
          <p:nvPr>
            <p:ph type="pic" sz="quarter" idx="15" hasCustomPrompt="1"/>
          </p:nvPr>
        </p:nvSpPr>
        <p:spPr>
          <a:xfrm>
            <a:off x="0" y="0"/>
            <a:ext cx="12195175" cy="6859588"/>
          </a:xfrm>
        </p:spPr>
        <p:txBody>
          <a:bodyPr anchor="ctr" anchorCtr="0"/>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tx1"/>
                </a:solidFill>
              </a:defRPr>
            </a:lvl1pPr>
          </a:lstStyle>
          <a:p>
            <a:r>
              <a:rPr lang="en-GB" dirty="0"/>
              <a:t>Insert picture by using Nordea Image Bank button or use as pink slide</a:t>
            </a:r>
          </a:p>
        </p:txBody>
      </p:sp>
      <p:sp>
        <p:nvSpPr>
          <p:cNvPr id="2" name="Title 1"/>
          <p:cNvSpPr>
            <a:spLocks noGrp="1"/>
          </p:cNvSpPr>
          <p:nvPr>
            <p:ph type="title"/>
          </p:nvPr>
        </p:nvSpPr>
        <p:spPr>
          <a:xfrm>
            <a:off x="1872018" y="1090800"/>
            <a:ext cx="8402188" cy="1000800"/>
          </a:xfrm>
        </p:spPr>
        <p:txBody>
          <a:bodyPr anchor="b" anchorCtr="0">
            <a:noAutofit/>
          </a:bodyPr>
          <a:lstStyle>
            <a:lvl1pPr algn="ctr">
              <a:defRPr sz="2900" b="1" cap="none" baseline="0">
                <a:solidFill>
                  <a:schemeClr val="bg2"/>
                </a:solidFill>
              </a:defRPr>
            </a:lvl1pPr>
          </a:lstStyle>
          <a:p>
            <a:r>
              <a:rPr lang="en-GB" dirty="0"/>
              <a:t>Click to edit Master title style</a:t>
            </a:r>
          </a:p>
        </p:txBody>
      </p:sp>
      <p:sp>
        <p:nvSpPr>
          <p:cNvPr id="3" name="Text Placeholder 2"/>
          <p:cNvSpPr>
            <a:spLocks noGrp="1"/>
          </p:cNvSpPr>
          <p:nvPr>
            <p:ph type="body" idx="1"/>
          </p:nvPr>
        </p:nvSpPr>
        <p:spPr>
          <a:xfrm>
            <a:off x="1872018" y="2160500"/>
            <a:ext cx="8402188" cy="720167"/>
          </a:xfrm>
        </p:spPr>
        <p:txBody>
          <a:bodyPr anchor="t" anchorCtr="0">
            <a:noAutofit/>
          </a:bodyPr>
          <a:lstStyle>
            <a:lvl1pPr marL="0" indent="0" algn="ctr">
              <a:buNone/>
              <a:defRPr sz="1900" b="1">
                <a:solidFill>
                  <a:schemeClr val="tx2"/>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en-GB" dirty="0"/>
              <a:t>Click to edit Master text styles</a:t>
            </a:r>
          </a:p>
        </p:txBody>
      </p:sp>
      <p:grpSp>
        <p:nvGrpSpPr>
          <p:cNvPr id="28" name="Pulse"/>
          <p:cNvGrpSpPr/>
          <p:nvPr userDrawn="1"/>
        </p:nvGrpSpPr>
        <p:grpSpPr>
          <a:xfrm>
            <a:off x="0" y="2990850"/>
            <a:ext cx="12204000" cy="3559175"/>
            <a:chOff x="0" y="2990850"/>
            <a:chExt cx="12204700" cy="3559175"/>
          </a:xfrm>
          <a:solidFill>
            <a:srgbClr val="0000A0"/>
          </a:solidFill>
        </p:grpSpPr>
        <p:sp>
          <p:nvSpPr>
            <p:cNvPr id="29" name="Freeform 5"/>
            <p:cNvSpPr>
              <a:spLocks/>
            </p:cNvSpPr>
            <p:nvPr userDrawn="1"/>
          </p:nvSpPr>
          <p:spPr bwMode="auto">
            <a:xfrm>
              <a:off x="182086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9" y="138"/>
                    <a:pt x="0" y="119"/>
                    <a:pt x="0" y="96"/>
                  </a:cubicBezTo>
                  <a:cubicBezTo>
                    <a:pt x="0" y="41"/>
                    <a:pt x="0" y="41"/>
                    <a:pt x="0" y="41"/>
                  </a:cubicBezTo>
                  <a:cubicBezTo>
                    <a:pt x="0" y="19"/>
                    <a:pt x="19" y="0"/>
                    <a:pt x="41" y="0"/>
                  </a:cubicBezTo>
                  <a:cubicBezTo>
                    <a:pt x="64" y="0"/>
                    <a:pt x="82" y="19"/>
                    <a:pt x="82" y="41"/>
                  </a:cubicBezTo>
                  <a:cubicBezTo>
                    <a:pt x="82" y="96"/>
                    <a:pt x="82" y="96"/>
                    <a:pt x="82" y="96"/>
                  </a:cubicBezTo>
                  <a:cubicBezTo>
                    <a:pt x="82" y="119"/>
                    <a:pt x="64"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6"/>
            <p:cNvSpPr>
              <a:spLocks/>
            </p:cNvSpPr>
            <p:nvPr userDrawn="1"/>
          </p:nvSpPr>
          <p:spPr bwMode="auto">
            <a:xfrm>
              <a:off x="1211263" y="4605338"/>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6" y="0"/>
                    <a:pt x="137" y="31"/>
                    <a:pt x="137" y="69"/>
                  </a:cubicBezTo>
                  <a:cubicBezTo>
                    <a:pt x="137" y="275"/>
                    <a:pt x="137" y="275"/>
                    <a:pt x="137" y="275"/>
                  </a:cubicBezTo>
                  <a:cubicBezTo>
                    <a:pt x="137" y="313"/>
                    <a:pt x="106"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7"/>
            <p:cNvSpPr>
              <a:spLocks/>
            </p:cNvSpPr>
            <p:nvPr userDrawn="1"/>
          </p:nvSpPr>
          <p:spPr bwMode="auto">
            <a:xfrm>
              <a:off x="447675" y="4105275"/>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8"/>
            <p:cNvSpPr>
              <a:spLocks/>
            </p:cNvSpPr>
            <p:nvPr userDrawn="1"/>
          </p:nvSpPr>
          <p:spPr bwMode="auto">
            <a:xfrm>
              <a:off x="10529888" y="3994150"/>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7" y="31"/>
                    <a:pt x="137" y="69"/>
                  </a:cubicBezTo>
                  <a:cubicBezTo>
                    <a:pt x="137" y="275"/>
                    <a:pt x="137" y="275"/>
                    <a:pt x="137" y="275"/>
                  </a:cubicBezTo>
                  <a:cubicBezTo>
                    <a:pt x="137"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9"/>
            <p:cNvSpPr>
              <a:spLocks/>
            </p:cNvSpPr>
            <p:nvPr userDrawn="1"/>
          </p:nvSpPr>
          <p:spPr bwMode="auto">
            <a:xfrm>
              <a:off x="1009491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8" y="138"/>
                    <a:pt x="0" y="119"/>
                    <a:pt x="0" y="96"/>
                  </a:cubicBezTo>
                  <a:cubicBezTo>
                    <a:pt x="0" y="41"/>
                    <a:pt x="0" y="41"/>
                    <a:pt x="0" y="41"/>
                  </a:cubicBezTo>
                  <a:cubicBezTo>
                    <a:pt x="0" y="19"/>
                    <a:pt x="18" y="0"/>
                    <a:pt x="41" y="0"/>
                  </a:cubicBezTo>
                  <a:cubicBezTo>
                    <a:pt x="63" y="0"/>
                    <a:pt x="82" y="19"/>
                    <a:pt x="82" y="41"/>
                  </a:cubicBezTo>
                  <a:cubicBezTo>
                    <a:pt x="82" y="96"/>
                    <a:pt x="82" y="96"/>
                    <a:pt x="82" y="96"/>
                  </a:cubicBezTo>
                  <a:cubicBezTo>
                    <a:pt x="82" y="119"/>
                    <a:pt x="63"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10"/>
            <p:cNvSpPr>
              <a:spLocks/>
            </p:cNvSpPr>
            <p:nvPr userDrawn="1"/>
          </p:nvSpPr>
          <p:spPr bwMode="auto">
            <a:xfrm>
              <a:off x="11183938" y="3144838"/>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1"/>
            <p:cNvSpPr>
              <a:spLocks noEditPoints="1"/>
            </p:cNvSpPr>
            <p:nvPr userDrawn="1"/>
          </p:nvSpPr>
          <p:spPr bwMode="auto">
            <a:xfrm>
              <a:off x="7742238" y="4083050"/>
              <a:ext cx="434975" cy="1092200"/>
            </a:xfrm>
            <a:custGeom>
              <a:avLst/>
              <a:gdLst>
                <a:gd name="T0" fmla="*/ 69 w 137"/>
                <a:gd name="T1" fmla="*/ 13 h 343"/>
                <a:gd name="T2" fmla="*/ 124 w 137"/>
                <a:gd name="T3" fmla="*/ 68 h 343"/>
                <a:gd name="T4" fmla="*/ 124 w 137"/>
                <a:gd name="T5" fmla="*/ 274 h 343"/>
                <a:gd name="T6" fmla="*/ 69 w 137"/>
                <a:gd name="T7" fmla="*/ 329 h 343"/>
                <a:gd name="T8" fmla="*/ 14 w 137"/>
                <a:gd name="T9" fmla="*/ 274 h 343"/>
                <a:gd name="T10" fmla="*/ 14 w 137"/>
                <a:gd name="T11" fmla="*/ 68 h 343"/>
                <a:gd name="T12" fmla="*/ 69 w 137"/>
                <a:gd name="T13" fmla="*/ 13 h 343"/>
                <a:gd name="T14" fmla="*/ 69 w 137"/>
                <a:gd name="T15" fmla="*/ 0 h 343"/>
                <a:gd name="T16" fmla="*/ 69 w 137"/>
                <a:gd name="T17" fmla="*/ 0 h 343"/>
                <a:gd name="T18" fmla="*/ 0 w 137"/>
                <a:gd name="T19" fmla="*/ 68 h 343"/>
                <a:gd name="T20" fmla="*/ 0 w 137"/>
                <a:gd name="T21" fmla="*/ 274 h 343"/>
                <a:gd name="T22" fmla="*/ 69 w 137"/>
                <a:gd name="T23" fmla="*/ 343 h 343"/>
                <a:gd name="T24" fmla="*/ 137 w 137"/>
                <a:gd name="T25" fmla="*/ 274 h 343"/>
                <a:gd name="T26" fmla="*/ 137 w 137"/>
                <a:gd name="T27" fmla="*/ 68 h 343"/>
                <a:gd name="T28" fmla="*/ 69 w 137"/>
                <a:gd name="T29"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69" y="0"/>
                    <a:pt x="69" y="0"/>
                    <a:pt x="69" y="0"/>
                  </a:cubicBezTo>
                  <a:cubicBezTo>
                    <a:pt x="31" y="0"/>
                    <a:pt x="0" y="30"/>
                    <a:pt x="0" y="68"/>
                  </a:cubicBezTo>
                  <a:cubicBezTo>
                    <a:pt x="0" y="274"/>
                    <a:pt x="0" y="274"/>
                    <a:pt x="0" y="274"/>
                  </a:cubicBezTo>
                  <a:cubicBezTo>
                    <a:pt x="0" y="312"/>
                    <a:pt x="31" y="343"/>
                    <a:pt x="69" y="343"/>
                  </a:cubicBezTo>
                  <a:cubicBezTo>
                    <a:pt x="107" y="343"/>
                    <a:pt x="137" y="312"/>
                    <a:pt x="137" y="274"/>
                  </a:cubicBezTo>
                  <a:cubicBezTo>
                    <a:pt x="137" y="68"/>
                    <a:pt x="137" y="68"/>
                    <a:pt x="137" y="68"/>
                  </a:cubicBezTo>
                  <a:cubicBezTo>
                    <a:pt x="137"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12"/>
            <p:cNvSpPr>
              <a:spLocks/>
            </p:cNvSpPr>
            <p:nvPr userDrawn="1"/>
          </p:nvSpPr>
          <p:spPr bwMode="auto">
            <a:xfrm>
              <a:off x="9480550" y="4605338"/>
              <a:ext cx="439738" cy="1092200"/>
            </a:xfrm>
            <a:custGeom>
              <a:avLst/>
              <a:gdLst>
                <a:gd name="T0" fmla="*/ 69 w 138"/>
                <a:gd name="T1" fmla="*/ 343 h 343"/>
                <a:gd name="T2" fmla="*/ 69 w 138"/>
                <a:gd name="T3" fmla="*/ 343 h 343"/>
                <a:gd name="T4" fmla="*/ 0 w 138"/>
                <a:gd name="T5" fmla="*/ 275 h 343"/>
                <a:gd name="T6" fmla="*/ 0 w 138"/>
                <a:gd name="T7" fmla="*/ 69 h 343"/>
                <a:gd name="T8" fmla="*/ 69 w 138"/>
                <a:gd name="T9" fmla="*/ 0 h 343"/>
                <a:gd name="T10" fmla="*/ 138 w 138"/>
                <a:gd name="T11" fmla="*/ 69 h 343"/>
                <a:gd name="T12" fmla="*/ 138 w 138"/>
                <a:gd name="T13" fmla="*/ 275 h 343"/>
                <a:gd name="T14" fmla="*/ 69 w 138"/>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8" y="31"/>
                    <a:pt x="138" y="69"/>
                  </a:cubicBezTo>
                  <a:cubicBezTo>
                    <a:pt x="138" y="275"/>
                    <a:pt x="138" y="275"/>
                    <a:pt x="138" y="275"/>
                  </a:cubicBezTo>
                  <a:cubicBezTo>
                    <a:pt x="138"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3"/>
            <p:cNvSpPr>
              <a:spLocks noEditPoints="1"/>
            </p:cNvSpPr>
            <p:nvPr userDrawn="1"/>
          </p:nvSpPr>
          <p:spPr bwMode="auto">
            <a:xfrm>
              <a:off x="83978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8" y="0"/>
                    <a:pt x="0" y="39"/>
                    <a:pt x="0" y="86"/>
                  </a:cubicBezTo>
                  <a:cubicBezTo>
                    <a:pt x="0" y="683"/>
                    <a:pt x="0" y="683"/>
                    <a:pt x="0" y="683"/>
                  </a:cubicBezTo>
                  <a:cubicBezTo>
                    <a:pt x="0" y="730"/>
                    <a:pt x="38"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14"/>
            <p:cNvSpPr>
              <a:spLocks noEditPoints="1"/>
            </p:cNvSpPr>
            <p:nvPr userDrawn="1"/>
          </p:nvSpPr>
          <p:spPr bwMode="auto">
            <a:xfrm>
              <a:off x="1951038" y="4083050"/>
              <a:ext cx="439738" cy="1092200"/>
            </a:xfrm>
            <a:custGeom>
              <a:avLst/>
              <a:gdLst>
                <a:gd name="T0" fmla="*/ 69 w 138"/>
                <a:gd name="T1" fmla="*/ 13 h 343"/>
                <a:gd name="T2" fmla="*/ 124 w 138"/>
                <a:gd name="T3" fmla="*/ 68 h 343"/>
                <a:gd name="T4" fmla="*/ 124 w 138"/>
                <a:gd name="T5" fmla="*/ 274 h 343"/>
                <a:gd name="T6" fmla="*/ 69 w 138"/>
                <a:gd name="T7" fmla="*/ 329 h 343"/>
                <a:gd name="T8" fmla="*/ 14 w 138"/>
                <a:gd name="T9" fmla="*/ 274 h 343"/>
                <a:gd name="T10" fmla="*/ 14 w 138"/>
                <a:gd name="T11" fmla="*/ 68 h 343"/>
                <a:gd name="T12" fmla="*/ 69 w 138"/>
                <a:gd name="T13" fmla="*/ 13 h 343"/>
                <a:gd name="T14" fmla="*/ 69 w 138"/>
                <a:gd name="T15" fmla="*/ 0 h 343"/>
                <a:gd name="T16" fmla="*/ 0 w 138"/>
                <a:gd name="T17" fmla="*/ 68 h 343"/>
                <a:gd name="T18" fmla="*/ 0 w 138"/>
                <a:gd name="T19" fmla="*/ 274 h 343"/>
                <a:gd name="T20" fmla="*/ 69 w 138"/>
                <a:gd name="T21" fmla="*/ 343 h 343"/>
                <a:gd name="T22" fmla="*/ 138 w 138"/>
                <a:gd name="T23" fmla="*/ 274 h 343"/>
                <a:gd name="T24" fmla="*/ 138 w 138"/>
                <a:gd name="T25" fmla="*/ 68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31" y="0"/>
                    <a:pt x="0" y="30"/>
                    <a:pt x="0" y="68"/>
                  </a:cubicBezTo>
                  <a:cubicBezTo>
                    <a:pt x="0" y="274"/>
                    <a:pt x="0" y="274"/>
                    <a:pt x="0" y="274"/>
                  </a:cubicBezTo>
                  <a:cubicBezTo>
                    <a:pt x="0" y="312"/>
                    <a:pt x="31" y="343"/>
                    <a:pt x="69" y="343"/>
                  </a:cubicBezTo>
                  <a:cubicBezTo>
                    <a:pt x="107" y="343"/>
                    <a:pt x="138" y="312"/>
                    <a:pt x="138" y="274"/>
                  </a:cubicBezTo>
                  <a:cubicBezTo>
                    <a:pt x="138" y="68"/>
                    <a:pt x="138" y="68"/>
                    <a:pt x="138" y="68"/>
                  </a:cubicBezTo>
                  <a:cubicBezTo>
                    <a:pt x="138"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5"/>
            <p:cNvSpPr>
              <a:spLocks noEditPoints="1"/>
            </p:cNvSpPr>
            <p:nvPr userDrawn="1"/>
          </p:nvSpPr>
          <p:spPr bwMode="auto">
            <a:xfrm>
              <a:off x="26066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9" y="0"/>
                    <a:pt x="0" y="39"/>
                    <a:pt x="0" y="86"/>
                  </a:cubicBezTo>
                  <a:cubicBezTo>
                    <a:pt x="0" y="683"/>
                    <a:pt x="0" y="683"/>
                    <a:pt x="0" y="683"/>
                  </a:cubicBezTo>
                  <a:cubicBezTo>
                    <a:pt x="0" y="730"/>
                    <a:pt x="39"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6"/>
            <p:cNvSpPr>
              <a:spLocks/>
            </p:cNvSpPr>
            <p:nvPr userDrawn="1"/>
          </p:nvSpPr>
          <p:spPr bwMode="auto">
            <a:xfrm>
              <a:off x="8718550" y="4105275"/>
              <a:ext cx="546100"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7"/>
            <p:cNvSpPr>
              <a:spLocks noEditPoints="1"/>
            </p:cNvSpPr>
            <p:nvPr userDrawn="1"/>
          </p:nvSpPr>
          <p:spPr bwMode="auto">
            <a:xfrm>
              <a:off x="4465638" y="3841750"/>
              <a:ext cx="438150" cy="1092200"/>
            </a:xfrm>
            <a:custGeom>
              <a:avLst/>
              <a:gdLst>
                <a:gd name="T0" fmla="*/ 69 w 138"/>
                <a:gd name="T1" fmla="*/ 14 h 343"/>
                <a:gd name="T2" fmla="*/ 124 w 138"/>
                <a:gd name="T3" fmla="*/ 69 h 343"/>
                <a:gd name="T4" fmla="*/ 124 w 138"/>
                <a:gd name="T5" fmla="*/ 275 h 343"/>
                <a:gd name="T6" fmla="*/ 69 w 138"/>
                <a:gd name="T7" fmla="*/ 330 h 343"/>
                <a:gd name="T8" fmla="*/ 14 w 138"/>
                <a:gd name="T9" fmla="*/ 275 h 343"/>
                <a:gd name="T10" fmla="*/ 14 w 138"/>
                <a:gd name="T11" fmla="*/ 69 h 343"/>
                <a:gd name="T12" fmla="*/ 69 w 138"/>
                <a:gd name="T13" fmla="*/ 14 h 343"/>
                <a:gd name="T14" fmla="*/ 69 w 138"/>
                <a:gd name="T15" fmla="*/ 0 h 343"/>
                <a:gd name="T16" fmla="*/ 0 w 138"/>
                <a:gd name="T17" fmla="*/ 69 h 343"/>
                <a:gd name="T18" fmla="*/ 0 w 138"/>
                <a:gd name="T19" fmla="*/ 275 h 343"/>
                <a:gd name="T20" fmla="*/ 69 w 138"/>
                <a:gd name="T21" fmla="*/ 343 h 343"/>
                <a:gd name="T22" fmla="*/ 138 w 138"/>
                <a:gd name="T23" fmla="*/ 275 h 343"/>
                <a:gd name="T24" fmla="*/ 138 w 138"/>
                <a:gd name="T25" fmla="*/ 69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4"/>
                  </a:moveTo>
                  <a:cubicBezTo>
                    <a:pt x="99" y="14"/>
                    <a:pt x="124" y="39"/>
                    <a:pt x="124" y="69"/>
                  </a:cubicBezTo>
                  <a:cubicBezTo>
                    <a:pt x="124" y="275"/>
                    <a:pt x="124" y="275"/>
                    <a:pt x="124" y="275"/>
                  </a:cubicBezTo>
                  <a:cubicBezTo>
                    <a:pt x="124" y="305"/>
                    <a:pt x="99" y="330"/>
                    <a:pt x="69" y="330"/>
                  </a:cubicBezTo>
                  <a:cubicBezTo>
                    <a:pt x="39" y="330"/>
                    <a:pt x="14" y="305"/>
                    <a:pt x="14" y="275"/>
                  </a:cubicBezTo>
                  <a:cubicBezTo>
                    <a:pt x="14" y="69"/>
                    <a:pt x="14" y="69"/>
                    <a:pt x="14" y="69"/>
                  </a:cubicBezTo>
                  <a:cubicBezTo>
                    <a:pt x="14" y="39"/>
                    <a:pt x="39" y="14"/>
                    <a:pt x="69" y="14"/>
                  </a:cubicBezTo>
                  <a:moveTo>
                    <a:pt x="69" y="0"/>
                  </a:moveTo>
                  <a:cubicBezTo>
                    <a:pt x="31" y="0"/>
                    <a:pt x="0" y="31"/>
                    <a:pt x="0" y="69"/>
                  </a:cubicBezTo>
                  <a:cubicBezTo>
                    <a:pt x="0" y="275"/>
                    <a:pt x="0" y="275"/>
                    <a:pt x="0" y="275"/>
                  </a:cubicBezTo>
                  <a:cubicBezTo>
                    <a:pt x="0" y="313"/>
                    <a:pt x="31" y="343"/>
                    <a:pt x="69" y="343"/>
                  </a:cubicBezTo>
                  <a:cubicBezTo>
                    <a:pt x="107" y="343"/>
                    <a:pt x="138" y="313"/>
                    <a:pt x="138" y="275"/>
                  </a:cubicBezTo>
                  <a:cubicBezTo>
                    <a:pt x="138" y="69"/>
                    <a:pt x="138" y="69"/>
                    <a:pt x="138" y="69"/>
                  </a:cubicBezTo>
                  <a:cubicBezTo>
                    <a:pt x="138" y="31"/>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8"/>
            <p:cNvSpPr>
              <a:spLocks/>
            </p:cNvSpPr>
            <p:nvPr userDrawn="1"/>
          </p:nvSpPr>
          <p:spPr bwMode="auto">
            <a:xfrm>
              <a:off x="7259638" y="4475163"/>
              <a:ext cx="260350" cy="436563"/>
            </a:xfrm>
            <a:custGeom>
              <a:avLst/>
              <a:gdLst>
                <a:gd name="T0" fmla="*/ 41 w 82"/>
                <a:gd name="T1" fmla="*/ 137 h 137"/>
                <a:gd name="T2" fmla="*/ 41 w 82"/>
                <a:gd name="T3" fmla="*/ 137 h 137"/>
                <a:gd name="T4" fmla="*/ 0 w 82"/>
                <a:gd name="T5" fmla="*/ 96 h 137"/>
                <a:gd name="T6" fmla="*/ 0 w 82"/>
                <a:gd name="T7" fmla="*/ 41 h 137"/>
                <a:gd name="T8" fmla="*/ 41 w 82"/>
                <a:gd name="T9" fmla="*/ 0 h 137"/>
                <a:gd name="T10" fmla="*/ 82 w 82"/>
                <a:gd name="T11" fmla="*/ 41 h 137"/>
                <a:gd name="T12" fmla="*/ 82 w 82"/>
                <a:gd name="T13" fmla="*/ 96 h 137"/>
                <a:gd name="T14" fmla="*/ 41 w 82"/>
                <a:gd name="T15" fmla="*/ 137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7">
                  <a:moveTo>
                    <a:pt x="41" y="137"/>
                  </a:moveTo>
                  <a:cubicBezTo>
                    <a:pt x="41" y="137"/>
                    <a:pt x="41" y="137"/>
                    <a:pt x="41" y="137"/>
                  </a:cubicBezTo>
                  <a:cubicBezTo>
                    <a:pt x="18" y="137"/>
                    <a:pt x="0" y="119"/>
                    <a:pt x="0" y="96"/>
                  </a:cubicBezTo>
                  <a:cubicBezTo>
                    <a:pt x="0" y="41"/>
                    <a:pt x="0" y="41"/>
                    <a:pt x="0" y="41"/>
                  </a:cubicBezTo>
                  <a:cubicBezTo>
                    <a:pt x="0" y="19"/>
                    <a:pt x="18" y="0"/>
                    <a:pt x="41" y="0"/>
                  </a:cubicBezTo>
                  <a:cubicBezTo>
                    <a:pt x="64" y="0"/>
                    <a:pt x="82" y="19"/>
                    <a:pt x="82" y="41"/>
                  </a:cubicBezTo>
                  <a:cubicBezTo>
                    <a:pt x="82" y="96"/>
                    <a:pt x="82" y="96"/>
                    <a:pt x="82" y="96"/>
                  </a:cubicBezTo>
                  <a:cubicBezTo>
                    <a:pt x="82" y="119"/>
                    <a:pt x="64" y="137"/>
                    <a:pt x="41" y="1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9"/>
            <p:cNvSpPr>
              <a:spLocks noEditPoints="1"/>
            </p:cNvSpPr>
            <p:nvPr userDrawn="1"/>
          </p:nvSpPr>
          <p:spPr bwMode="auto">
            <a:xfrm>
              <a:off x="4030663" y="4475163"/>
              <a:ext cx="260350" cy="436563"/>
            </a:xfrm>
            <a:custGeom>
              <a:avLst/>
              <a:gdLst>
                <a:gd name="T0" fmla="*/ 41 w 82"/>
                <a:gd name="T1" fmla="*/ 14 h 137"/>
                <a:gd name="T2" fmla="*/ 69 w 82"/>
                <a:gd name="T3" fmla="*/ 41 h 137"/>
                <a:gd name="T4" fmla="*/ 69 w 82"/>
                <a:gd name="T5" fmla="*/ 96 h 137"/>
                <a:gd name="T6" fmla="*/ 41 w 82"/>
                <a:gd name="T7" fmla="*/ 124 h 137"/>
                <a:gd name="T8" fmla="*/ 14 w 82"/>
                <a:gd name="T9" fmla="*/ 96 h 137"/>
                <a:gd name="T10" fmla="*/ 14 w 82"/>
                <a:gd name="T11" fmla="*/ 41 h 137"/>
                <a:gd name="T12" fmla="*/ 41 w 82"/>
                <a:gd name="T13" fmla="*/ 14 h 137"/>
                <a:gd name="T14" fmla="*/ 41 w 82"/>
                <a:gd name="T15" fmla="*/ 0 h 137"/>
                <a:gd name="T16" fmla="*/ 0 w 82"/>
                <a:gd name="T17" fmla="*/ 41 h 137"/>
                <a:gd name="T18" fmla="*/ 0 w 82"/>
                <a:gd name="T19" fmla="*/ 96 h 137"/>
                <a:gd name="T20" fmla="*/ 41 w 82"/>
                <a:gd name="T21" fmla="*/ 137 h 137"/>
                <a:gd name="T22" fmla="*/ 82 w 82"/>
                <a:gd name="T23" fmla="*/ 96 h 137"/>
                <a:gd name="T24" fmla="*/ 82 w 82"/>
                <a:gd name="T25" fmla="*/ 41 h 137"/>
                <a:gd name="T26" fmla="*/ 41 w 82"/>
                <a:gd name="T2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7">
                  <a:moveTo>
                    <a:pt x="41" y="14"/>
                  </a:moveTo>
                  <a:cubicBezTo>
                    <a:pt x="56" y="14"/>
                    <a:pt x="69" y="26"/>
                    <a:pt x="69" y="41"/>
                  </a:cubicBezTo>
                  <a:cubicBezTo>
                    <a:pt x="69" y="96"/>
                    <a:pt x="69" y="96"/>
                    <a:pt x="69" y="96"/>
                  </a:cubicBezTo>
                  <a:cubicBezTo>
                    <a:pt x="69" y="112"/>
                    <a:pt x="56" y="124"/>
                    <a:pt x="41" y="124"/>
                  </a:cubicBezTo>
                  <a:cubicBezTo>
                    <a:pt x="26" y="124"/>
                    <a:pt x="14" y="112"/>
                    <a:pt x="14" y="96"/>
                  </a:cubicBezTo>
                  <a:cubicBezTo>
                    <a:pt x="14" y="41"/>
                    <a:pt x="14" y="41"/>
                    <a:pt x="14" y="41"/>
                  </a:cubicBezTo>
                  <a:cubicBezTo>
                    <a:pt x="14" y="26"/>
                    <a:pt x="26" y="14"/>
                    <a:pt x="41" y="14"/>
                  </a:cubicBezTo>
                  <a:moveTo>
                    <a:pt x="41" y="0"/>
                  </a:moveTo>
                  <a:cubicBezTo>
                    <a:pt x="19" y="0"/>
                    <a:pt x="0" y="19"/>
                    <a:pt x="0" y="41"/>
                  </a:cubicBezTo>
                  <a:cubicBezTo>
                    <a:pt x="0" y="96"/>
                    <a:pt x="0" y="96"/>
                    <a:pt x="0" y="96"/>
                  </a:cubicBezTo>
                  <a:cubicBezTo>
                    <a:pt x="0" y="119"/>
                    <a:pt x="19" y="137"/>
                    <a:pt x="41" y="137"/>
                  </a:cubicBezTo>
                  <a:cubicBezTo>
                    <a:pt x="64" y="137"/>
                    <a:pt x="82" y="119"/>
                    <a:pt x="82" y="96"/>
                  </a:cubicBezTo>
                  <a:cubicBezTo>
                    <a:pt x="82" y="41"/>
                    <a:pt x="82" y="41"/>
                    <a:pt x="82" y="41"/>
                  </a:cubicBezTo>
                  <a:cubicBezTo>
                    <a:pt x="82" y="19"/>
                    <a:pt x="64"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20"/>
            <p:cNvSpPr>
              <a:spLocks/>
            </p:cNvSpPr>
            <p:nvPr userDrawn="1"/>
          </p:nvSpPr>
          <p:spPr bwMode="auto">
            <a:xfrm>
              <a:off x="6648450" y="4452938"/>
              <a:ext cx="436563" cy="1092200"/>
            </a:xfrm>
            <a:custGeom>
              <a:avLst/>
              <a:gdLst>
                <a:gd name="T0" fmla="*/ 68 w 137"/>
                <a:gd name="T1" fmla="*/ 343 h 343"/>
                <a:gd name="T2" fmla="*/ 68 w 137"/>
                <a:gd name="T3" fmla="*/ 343 h 343"/>
                <a:gd name="T4" fmla="*/ 0 w 137"/>
                <a:gd name="T5" fmla="*/ 275 h 343"/>
                <a:gd name="T6" fmla="*/ 0 w 137"/>
                <a:gd name="T7" fmla="*/ 69 h 343"/>
                <a:gd name="T8" fmla="*/ 68 w 137"/>
                <a:gd name="T9" fmla="*/ 0 h 343"/>
                <a:gd name="T10" fmla="*/ 137 w 137"/>
                <a:gd name="T11" fmla="*/ 69 h 343"/>
                <a:gd name="T12" fmla="*/ 137 w 137"/>
                <a:gd name="T13" fmla="*/ 275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3"/>
                    <a:pt x="0" y="275"/>
                  </a:cubicBezTo>
                  <a:cubicBezTo>
                    <a:pt x="0" y="69"/>
                    <a:pt x="0" y="69"/>
                    <a:pt x="0" y="69"/>
                  </a:cubicBezTo>
                  <a:cubicBezTo>
                    <a:pt x="0" y="31"/>
                    <a:pt x="30" y="0"/>
                    <a:pt x="68" y="0"/>
                  </a:cubicBezTo>
                  <a:cubicBezTo>
                    <a:pt x="106" y="0"/>
                    <a:pt x="137" y="31"/>
                    <a:pt x="137" y="69"/>
                  </a:cubicBezTo>
                  <a:cubicBezTo>
                    <a:pt x="137" y="275"/>
                    <a:pt x="137" y="275"/>
                    <a:pt x="137" y="275"/>
                  </a:cubicBezTo>
                  <a:cubicBezTo>
                    <a:pt x="137" y="313"/>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21"/>
            <p:cNvSpPr>
              <a:spLocks/>
            </p:cNvSpPr>
            <p:nvPr userDrawn="1"/>
          </p:nvSpPr>
          <p:spPr bwMode="auto">
            <a:xfrm>
              <a:off x="5119688" y="2990850"/>
              <a:ext cx="547688"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22"/>
            <p:cNvSpPr>
              <a:spLocks/>
            </p:cNvSpPr>
            <p:nvPr userDrawn="1"/>
          </p:nvSpPr>
          <p:spPr bwMode="auto">
            <a:xfrm>
              <a:off x="5886450" y="3952875"/>
              <a:ext cx="542925" cy="2444750"/>
            </a:xfrm>
            <a:custGeom>
              <a:avLst/>
              <a:gdLst>
                <a:gd name="T0" fmla="*/ 85 w 171"/>
                <a:gd name="T1" fmla="*/ 768 h 768"/>
                <a:gd name="T2" fmla="*/ 85 w 171"/>
                <a:gd name="T3" fmla="*/ 768 h 768"/>
                <a:gd name="T4" fmla="*/ 0 w 171"/>
                <a:gd name="T5" fmla="*/ 682 h 768"/>
                <a:gd name="T6" fmla="*/ 0 w 171"/>
                <a:gd name="T7" fmla="*/ 85 h 768"/>
                <a:gd name="T8" fmla="*/ 85 w 171"/>
                <a:gd name="T9" fmla="*/ 0 h 768"/>
                <a:gd name="T10" fmla="*/ 171 w 171"/>
                <a:gd name="T11" fmla="*/ 85 h 768"/>
                <a:gd name="T12" fmla="*/ 171 w 171"/>
                <a:gd name="T13" fmla="*/ 682 h 768"/>
                <a:gd name="T14" fmla="*/ 85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5" y="768"/>
                  </a:moveTo>
                  <a:cubicBezTo>
                    <a:pt x="85" y="768"/>
                    <a:pt x="85" y="768"/>
                    <a:pt x="85" y="768"/>
                  </a:cubicBezTo>
                  <a:cubicBezTo>
                    <a:pt x="38" y="768"/>
                    <a:pt x="0" y="730"/>
                    <a:pt x="0" y="682"/>
                  </a:cubicBezTo>
                  <a:cubicBezTo>
                    <a:pt x="0" y="85"/>
                    <a:pt x="0" y="85"/>
                    <a:pt x="0" y="85"/>
                  </a:cubicBezTo>
                  <a:cubicBezTo>
                    <a:pt x="0" y="38"/>
                    <a:pt x="38" y="0"/>
                    <a:pt x="85" y="0"/>
                  </a:cubicBezTo>
                  <a:cubicBezTo>
                    <a:pt x="133" y="0"/>
                    <a:pt x="171" y="38"/>
                    <a:pt x="171" y="85"/>
                  </a:cubicBezTo>
                  <a:cubicBezTo>
                    <a:pt x="171" y="682"/>
                    <a:pt x="171" y="682"/>
                    <a:pt x="171" y="682"/>
                  </a:cubicBezTo>
                  <a:cubicBezTo>
                    <a:pt x="171" y="730"/>
                    <a:pt x="133" y="768"/>
                    <a:pt x="85"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23"/>
            <p:cNvSpPr>
              <a:spLocks/>
            </p:cNvSpPr>
            <p:nvPr userDrawn="1"/>
          </p:nvSpPr>
          <p:spPr bwMode="auto">
            <a:xfrm>
              <a:off x="3790950" y="4716463"/>
              <a:ext cx="436563" cy="1092200"/>
            </a:xfrm>
            <a:custGeom>
              <a:avLst/>
              <a:gdLst>
                <a:gd name="T0" fmla="*/ 68 w 137"/>
                <a:gd name="T1" fmla="*/ 343 h 343"/>
                <a:gd name="T2" fmla="*/ 68 w 137"/>
                <a:gd name="T3" fmla="*/ 343 h 343"/>
                <a:gd name="T4" fmla="*/ 0 w 137"/>
                <a:gd name="T5" fmla="*/ 274 h 343"/>
                <a:gd name="T6" fmla="*/ 0 w 137"/>
                <a:gd name="T7" fmla="*/ 68 h 343"/>
                <a:gd name="T8" fmla="*/ 68 w 137"/>
                <a:gd name="T9" fmla="*/ 0 h 343"/>
                <a:gd name="T10" fmla="*/ 137 w 137"/>
                <a:gd name="T11" fmla="*/ 68 h 343"/>
                <a:gd name="T12" fmla="*/ 137 w 137"/>
                <a:gd name="T13" fmla="*/ 274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2"/>
                    <a:pt x="0" y="274"/>
                  </a:cubicBezTo>
                  <a:cubicBezTo>
                    <a:pt x="0" y="68"/>
                    <a:pt x="0" y="68"/>
                    <a:pt x="0" y="68"/>
                  </a:cubicBezTo>
                  <a:cubicBezTo>
                    <a:pt x="0" y="30"/>
                    <a:pt x="30" y="0"/>
                    <a:pt x="68" y="0"/>
                  </a:cubicBezTo>
                  <a:cubicBezTo>
                    <a:pt x="106" y="0"/>
                    <a:pt x="137" y="30"/>
                    <a:pt x="137" y="68"/>
                  </a:cubicBezTo>
                  <a:cubicBezTo>
                    <a:pt x="137" y="274"/>
                    <a:pt x="137" y="274"/>
                    <a:pt x="137" y="274"/>
                  </a:cubicBezTo>
                  <a:cubicBezTo>
                    <a:pt x="137" y="312"/>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24"/>
            <p:cNvSpPr>
              <a:spLocks/>
            </p:cNvSpPr>
            <p:nvPr userDrawn="1"/>
          </p:nvSpPr>
          <p:spPr bwMode="auto">
            <a:xfrm>
              <a:off x="3028950" y="3841750"/>
              <a:ext cx="542925" cy="2447925"/>
            </a:xfrm>
            <a:custGeom>
              <a:avLst/>
              <a:gdLst>
                <a:gd name="T0" fmla="*/ 85 w 171"/>
                <a:gd name="T1" fmla="*/ 769 h 769"/>
                <a:gd name="T2" fmla="*/ 85 w 171"/>
                <a:gd name="T3" fmla="*/ 769 h 769"/>
                <a:gd name="T4" fmla="*/ 0 w 171"/>
                <a:gd name="T5" fmla="*/ 683 h 769"/>
                <a:gd name="T6" fmla="*/ 0 w 171"/>
                <a:gd name="T7" fmla="*/ 86 h 769"/>
                <a:gd name="T8" fmla="*/ 85 w 171"/>
                <a:gd name="T9" fmla="*/ 0 h 769"/>
                <a:gd name="T10" fmla="*/ 171 w 171"/>
                <a:gd name="T11" fmla="*/ 86 h 769"/>
                <a:gd name="T12" fmla="*/ 171 w 171"/>
                <a:gd name="T13" fmla="*/ 683 h 769"/>
                <a:gd name="T14" fmla="*/ 85 w 171"/>
                <a:gd name="T15" fmla="*/ 769 h 7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9">
                  <a:moveTo>
                    <a:pt x="85" y="769"/>
                  </a:moveTo>
                  <a:cubicBezTo>
                    <a:pt x="85" y="769"/>
                    <a:pt x="85" y="769"/>
                    <a:pt x="85" y="769"/>
                  </a:cubicBezTo>
                  <a:cubicBezTo>
                    <a:pt x="38" y="769"/>
                    <a:pt x="0" y="730"/>
                    <a:pt x="0" y="683"/>
                  </a:cubicBezTo>
                  <a:cubicBezTo>
                    <a:pt x="0" y="86"/>
                    <a:pt x="0" y="86"/>
                    <a:pt x="0" y="86"/>
                  </a:cubicBezTo>
                  <a:cubicBezTo>
                    <a:pt x="0" y="39"/>
                    <a:pt x="38" y="0"/>
                    <a:pt x="85" y="0"/>
                  </a:cubicBezTo>
                  <a:cubicBezTo>
                    <a:pt x="133" y="0"/>
                    <a:pt x="171" y="39"/>
                    <a:pt x="171" y="86"/>
                  </a:cubicBezTo>
                  <a:cubicBezTo>
                    <a:pt x="171" y="683"/>
                    <a:pt x="171" y="683"/>
                    <a:pt x="171" y="683"/>
                  </a:cubicBezTo>
                  <a:cubicBezTo>
                    <a:pt x="171" y="730"/>
                    <a:pt x="133" y="769"/>
                    <a:pt x="85"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5"/>
            <p:cNvSpPr>
              <a:spLocks/>
            </p:cNvSpPr>
            <p:nvPr userDrawn="1"/>
          </p:nvSpPr>
          <p:spPr bwMode="auto">
            <a:xfrm>
              <a:off x="0" y="3148013"/>
              <a:ext cx="228600" cy="2438400"/>
            </a:xfrm>
            <a:custGeom>
              <a:avLst/>
              <a:gdLst>
                <a:gd name="T0" fmla="*/ 0 w 72"/>
                <a:gd name="T1" fmla="*/ 0 h 766"/>
                <a:gd name="T2" fmla="*/ 0 w 72"/>
                <a:gd name="T3" fmla="*/ 766 h 766"/>
                <a:gd name="T4" fmla="*/ 72 w 72"/>
                <a:gd name="T5" fmla="*/ 681 h 766"/>
                <a:gd name="T6" fmla="*/ 72 w 72"/>
                <a:gd name="T7" fmla="*/ 84 h 766"/>
                <a:gd name="T8" fmla="*/ 0 w 72"/>
                <a:gd name="T9" fmla="*/ 0 h 766"/>
              </a:gdLst>
              <a:ahLst/>
              <a:cxnLst>
                <a:cxn ang="0">
                  <a:pos x="T0" y="T1"/>
                </a:cxn>
                <a:cxn ang="0">
                  <a:pos x="T2" y="T3"/>
                </a:cxn>
                <a:cxn ang="0">
                  <a:pos x="T4" y="T5"/>
                </a:cxn>
                <a:cxn ang="0">
                  <a:pos x="T6" y="T7"/>
                </a:cxn>
                <a:cxn ang="0">
                  <a:pos x="T8" y="T9"/>
                </a:cxn>
              </a:cxnLst>
              <a:rect l="0" t="0" r="r" b="b"/>
              <a:pathLst>
                <a:path w="72" h="766">
                  <a:moveTo>
                    <a:pt x="0" y="0"/>
                  </a:moveTo>
                  <a:cubicBezTo>
                    <a:pt x="0" y="766"/>
                    <a:pt x="0" y="766"/>
                    <a:pt x="0" y="766"/>
                  </a:cubicBezTo>
                  <a:cubicBezTo>
                    <a:pt x="41" y="759"/>
                    <a:pt x="72" y="724"/>
                    <a:pt x="72" y="681"/>
                  </a:cubicBezTo>
                  <a:cubicBezTo>
                    <a:pt x="72" y="84"/>
                    <a:pt x="72" y="84"/>
                    <a:pt x="72" y="84"/>
                  </a:cubicBezTo>
                  <a:cubicBezTo>
                    <a:pt x="72" y="42"/>
                    <a:pt x="41" y="6"/>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6"/>
            <p:cNvSpPr>
              <a:spLocks/>
            </p:cNvSpPr>
            <p:nvPr userDrawn="1"/>
          </p:nvSpPr>
          <p:spPr bwMode="auto">
            <a:xfrm>
              <a:off x="11950700" y="4105275"/>
              <a:ext cx="254000" cy="2444750"/>
            </a:xfrm>
            <a:custGeom>
              <a:avLst/>
              <a:gdLst>
                <a:gd name="T0" fmla="*/ 80 w 80"/>
                <a:gd name="T1" fmla="*/ 0 h 768"/>
                <a:gd name="T2" fmla="*/ 0 w 80"/>
                <a:gd name="T3" fmla="*/ 85 h 768"/>
                <a:gd name="T4" fmla="*/ 0 w 80"/>
                <a:gd name="T5" fmla="*/ 682 h 768"/>
                <a:gd name="T6" fmla="*/ 80 w 80"/>
                <a:gd name="T7" fmla="*/ 768 h 768"/>
                <a:gd name="T8" fmla="*/ 80 w 80"/>
                <a:gd name="T9" fmla="*/ 0 h 768"/>
              </a:gdLst>
              <a:ahLst/>
              <a:cxnLst>
                <a:cxn ang="0">
                  <a:pos x="T0" y="T1"/>
                </a:cxn>
                <a:cxn ang="0">
                  <a:pos x="T2" y="T3"/>
                </a:cxn>
                <a:cxn ang="0">
                  <a:pos x="T4" y="T5"/>
                </a:cxn>
                <a:cxn ang="0">
                  <a:pos x="T6" y="T7"/>
                </a:cxn>
                <a:cxn ang="0">
                  <a:pos x="T8" y="T9"/>
                </a:cxn>
              </a:cxnLst>
              <a:rect l="0" t="0" r="r" b="b"/>
              <a:pathLst>
                <a:path w="80" h="768">
                  <a:moveTo>
                    <a:pt x="80" y="0"/>
                  </a:moveTo>
                  <a:cubicBezTo>
                    <a:pt x="36" y="2"/>
                    <a:pt x="0" y="39"/>
                    <a:pt x="0" y="85"/>
                  </a:cubicBezTo>
                  <a:cubicBezTo>
                    <a:pt x="0" y="682"/>
                    <a:pt x="0" y="682"/>
                    <a:pt x="0" y="682"/>
                  </a:cubicBezTo>
                  <a:cubicBezTo>
                    <a:pt x="0" y="728"/>
                    <a:pt x="36" y="766"/>
                    <a:pt x="80" y="768"/>
                  </a:cubicBez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95482560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089025"/>
            <a:ext cx="6864086" cy="2268744"/>
          </a:xfrm>
        </p:spPr>
        <p:txBody>
          <a:bodyPr>
            <a:noAutofit/>
          </a:bodyPr>
          <a:lstStyle>
            <a:lvl1pPr algn="ctr">
              <a:defRPr sz="3000">
                <a:solidFill>
                  <a:srgbClr val="0000A0"/>
                </a:solidFill>
              </a:defRPr>
            </a:lvl1pPr>
          </a:lstStyle>
          <a:p>
            <a:r>
              <a:rPr lang="en-GB" dirty="0"/>
              <a:t>Click and type quote</a:t>
            </a:r>
          </a:p>
        </p:txBody>
      </p:sp>
      <p:sp>
        <p:nvSpPr>
          <p:cNvPr id="5" name="Slide Number Placeholder 4"/>
          <p:cNvSpPr>
            <a:spLocks noGrp="1"/>
          </p:cNvSpPr>
          <p:nvPr>
            <p:ph type="sldNum" sz="quarter" idx="12"/>
          </p:nvPr>
        </p:nvSpPr>
        <p:spPr/>
        <p:txBody>
          <a:bodyPr/>
          <a:lstStyle>
            <a:lvl1pPr>
              <a:defRPr>
                <a:solidFill>
                  <a:srgbClr val="8B8A8D"/>
                </a:solidFill>
              </a:defRPr>
            </a:lvl1pPr>
          </a:lstStyle>
          <a:p>
            <a:fld id="{D14BCCD3-0010-4FBA-B965-2126ADC31932}" type="slidenum">
              <a:rPr lang="en-GB" smtClean="0"/>
              <a:pPr/>
              <a:t>‹#›</a:t>
            </a:fld>
            <a:endParaRPr lang="en-GB" dirty="0"/>
          </a:p>
        </p:txBody>
      </p:sp>
      <p:sp>
        <p:nvSpPr>
          <p:cNvPr id="6" name="Text Placeholder 9"/>
          <p:cNvSpPr>
            <a:spLocks noGrp="1"/>
          </p:cNvSpPr>
          <p:nvPr>
            <p:ph type="body" sz="quarter" idx="13" hasCustomPrompt="1"/>
          </p:nvPr>
        </p:nvSpPr>
        <p:spPr>
          <a:xfrm>
            <a:off x="2641203" y="3573521"/>
            <a:ext cx="6864086" cy="540000"/>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dirty="0"/>
              <a:t>Name</a:t>
            </a:r>
          </a:p>
        </p:txBody>
      </p:sp>
      <p:sp>
        <p:nvSpPr>
          <p:cNvPr id="3" name="Footer Placeholder 2"/>
          <p:cNvSpPr>
            <a:spLocks noGrp="1"/>
          </p:cNvSpPr>
          <p:nvPr>
            <p:ph type="ftr" sz="quarter" idx="14"/>
          </p:nvPr>
        </p:nvSpPr>
        <p:spPr/>
        <p:txBody>
          <a:bodyPr/>
          <a:lstStyle>
            <a:lvl1pPr>
              <a:defRPr>
                <a:solidFill>
                  <a:srgbClr val="8B8A8D"/>
                </a:solidFill>
              </a:defRPr>
            </a:lvl1pPr>
          </a:lstStyle>
          <a:p>
            <a:endParaRPr lang="en-GB" dirty="0"/>
          </a:p>
        </p:txBody>
      </p:sp>
    </p:spTree>
    <p:extLst>
      <p:ext uri="{BB962C8B-B14F-4D97-AF65-F5344CB8AC3E}">
        <p14:creationId xmlns:p14="http://schemas.microsoft.com/office/powerpoint/2010/main" val="1740019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090800"/>
            <a:ext cx="6864086" cy="2268000"/>
          </a:xfrm>
        </p:spPr>
        <p:txBody>
          <a:bodyPr>
            <a:noAutofit/>
          </a:bodyPr>
          <a:lstStyle>
            <a:lvl1pPr algn="ctr">
              <a:defRPr sz="3000">
                <a:solidFill>
                  <a:srgbClr val="FBD9CA"/>
                </a:solidFill>
              </a:defRPr>
            </a:lvl1pPr>
          </a:lstStyle>
          <a:p>
            <a:r>
              <a:rPr lang="en-GB" dirty="0"/>
              <a:t>Click and type quote</a:t>
            </a: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en-GB" smtClean="0"/>
              <a:pPr/>
              <a:t>‹#›</a:t>
            </a:fld>
            <a:endParaRPr lang="en-GB" dirty="0"/>
          </a:p>
        </p:txBody>
      </p:sp>
      <p:sp>
        <p:nvSpPr>
          <p:cNvPr id="6" name="Text Placeholder 9"/>
          <p:cNvSpPr>
            <a:spLocks noGrp="1"/>
          </p:cNvSpPr>
          <p:nvPr>
            <p:ph type="body" sz="quarter" idx="13" hasCustomPrompt="1"/>
          </p:nvPr>
        </p:nvSpPr>
        <p:spPr>
          <a:xfrm>
            <a:off x="2641203" y="3573521"/>
            <a:ext cx="6864086" cy="540000"/>
          </a:xfrm>
        </p:spPr>
        <p:txBody>
          <a:bodyPr>
            <a:noAutofit/>
          </a:bodyPr>
          <a:lstStyle>
            <a:lvl1pPr marL="0" indent="0" algn="ctr">
              <a:buFontTx/>
              <a:buNone/>
              <a:defRPr b="1">
                <a:solidFill>
                  <a:schemeClr val="bg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dirty="0"/>
              <a:t>Name</a:t>
            </a:r>
          </a:p>
        </p:txBody>
      </p:sp>
      <p:cxnSp>
        <p:nvCxnSpPr>
          <p:cNvPr id="8" name="Straight Connector 7"/>
          <p:cNvCxnSpPr/>
          <p:nvPr userDrawn="1"/>
        </p:nvCxnSpPr>
        <p:spPr>
          <a:xfrm>
            <a:off x="648000" y="6318000"/>
            <a:ext cx="10893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3" name="Logotype, static"/>
          <p:cNvGrpSpPr/>
          <p:nvPr userDrawn="1"/>
        </p:nvGrpSpPr>
        <p:grpSpPr>
          <a:xfrm>
            <a:off x="10689465" y="6389301"/>
            <a:ext cx="863687" cy="180102"/>
            <a:chOff x="9501453" y="6148765"/>
            <a:chExt cx="2047875" cy="427037"/>
          </a:xfrm>
          <a:solidFill>
            <a:schemeClr val="bg1"/>
          </a:solidFill>
        </p:grpSpPr>
        <p:sp>
          <p:nvSpPr>
            <p:cNvPr id="24"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4"/>
          </p:nvPr>
        </p:nvSpPr>
        <p:spPr/>
        <p:txBody>
          <a:bodyPr/>
          <a:lstStyle>
            <a:lvl1pPr>
              <a:defRPr>
                <a:solidFill>
                  <a:schemeClr val="bg1"/>
                </a:solidFill>
              </a:defRPr>
            </a:lvl1pPr>
          </a:lstStyle>
          <a:p>
            <a:endParaRPr lang="en-GB" dirty="0"/>
          </a:p>
        </p:txBody>
      </p:sp>
    </p:spTree>
    <p:extLst>
      <p:ext uri="{BB962C8B-B14F-4D97-AF65-F5344CB8AC3E}">
        <p14:creationId xmlns:p14="http://schemas.microsoft.com/office/powerpoint/2010/main" val="1625178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Pulse Patter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66246"/>
            <a:ext cx="6864086" cy="2327243"/>
          </a:xfrm>
        </p:spPr>
        <p:txBody>
          <a:bodyPr>
            <a:noAutofit/>
          </a:bodyPr>
          <a:lstStyle>
            <a:lvl1pPr algn="ctr">
              <a:defRPr sz="3000">
                <a:solidFill>
                  <a:srgbClr val="FBD9CA"/>
                </a:solidFill>
              </a:defRPr>
            </a:lvl1pPr>
          </a:lstStyle>
          <a:p>
            <a:r>
              <a:rPr lang="en-GB" dirty="0"/>
              <a:t>Click and type quote</a:t>
            </a: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en-GB" smtClean="0"/>
              <a:pPr/>
              <a:t>‹#›</a:t>
            </a:fld>
            <a:endParaRPr lang="en-GB" dirty="0"/>
          </a:p>
        </p:txBody>
      </p:sp>
      <p:sp>
        <p:nvSpPr>
          <p:cNvPr id="6" name="Text Placeholder 9"/>
          <p:cNvSpPr>
            <a:spLocks noGrp="1"/>
          </p:cNvSpPr>
          <p:nvPr>
            <p:ph type="body" sz="quarter" idx="13" hasCustomPrompt="1"/>
          </p:nvPr>
        </p:nvSpPr>
        <p:spPr>
          <a:xfrm>
            <a:off x="2641203" y="2709241"/>
            <a:ext cx="6864086" cy="540000"/>
          </a:xfrm>
        </p:spPr>
        <p:txBody>
          <a:bodyPr>
            <a:noAutofit/>
          </a:bodyPr>
          <a:lstStyle>
            <a:lvl1pPr marL="0" indent="0" algn="ctr">
              <a:buFontTx/>
              <a:buNone/>
              <a:defRPr b="1">
                <a:solidFill>
                  <a:schemeClr val="bg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en-GB" dirty="0"/>
              <a:t>Name</a:t>
            </a:r>
          </a:p>
        </p:txBody>
      </p:sp>
      <p:cxnSp>
        <p:nvCxnSpPr>
          <p:cNvPr id="8" name="Straight Connector 7"/>
          <p:cNvCxnSpPr/>
          <p:nvPr userDrawn="1"/>
        </p:nvCxnSpPr>
        <p:spPr>
          <a:xfrm>
            <a:off x="648000" y="6318000"/>
            <a:ext cx="10893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4" name="Pulse"/>
          <p:cNvGrpSpPr/>
          <p:nvPr userDrawn="1"/>
        </p:nvGrpSpPr>
        <p:grpSpPr>
          <a:xfrm>
            <a:off x="0" y="3348038"/>
            <a:ext cx="12204700" cy="2643187"/>
            <a:chOff x="0" y="3348038"/>
            <a:chExt cx="12204700" cy="2643187"/>
          </a:xfrm>
          <a:solidFill>
            <a:srgbClr val="0000FF"/>
          </a:solidFill>
        </p:grpSpPr>
        <p:sp>
          <p:nvSpPr>
            <p:cNvPr id="45" name="Freeform 5"/>
            <p:cNvSpPr>
              <a:spLocks/>
            </p:cNvSpPr>
            <p:nvPr userDrawn="1"/>
          </p:nvSpPr>
          <p:spPr bwMode="auto">
            <a:xfrm>
              <a:off x="1906588" y="4092575"/>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6"/>
            <p:cNvSpPr>
              <a:spLocks/>
            </p:cNvSpPr>
            <p:nvPr userDrawn="1"/>
          </p:nvSpPr>
          <p:spPr bwMode="auto">
            <a:xfrm>
              <a:off x="3979863" y="4564063"/>
              <a:ext cx="193675" cy="325438"/>
            </a:xfrm>
            <a:custGeom>
              <a:avLst/>
              <a:gdLst>
                <a:gd name="T0" fmla="*/ 30 w 61"/>
                <a:gd name="T1" fmla="*/ 102 h 102"/>
                <a:gd name="T2" fmla="*/ 30 w 61"/>
                <a:gd name="T3" fmla="*/ 102 h 102"/>
                <a:gd name="T4" fmla="*/ 0 w 61"/>
                <a:gd name="T5" fmla="*/ 71 h 102"/>
                <a:gd name="T6" fmla="*/ 0 w 61"/>
                <a:gd name="T7" fmla="*/ 30 h 102"/>
                <a:gd name="T8" fmla="*/ 30 w 61"/>
                <a:gd name="T9" fmla="*/ 0 h 102"/>
                <a:gd name="T10" fmla="*/ 61 w 61"/>
                <a:gd name="T11" fmla="*/ 30 h 102"/>
                <a:gd name="T12" fmla="*/ 61 w 61"/>
                <a:gd name="T13" fmla="*/ 71 h 102"/>
                <a:gd name="T14" fmla="*/ 30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0" y="102"/>
                  </a:moveTo>
                  <a:cubicBezTo>
                    <a:pt x="30" y="102"/>
                    <a:pt x="30" y="102"/>
                    <a:pt x="30" y="102"/>
                  </a:cubicBezTo>
                  <a:cubicBezTo>
                    <a:pt x="13" y="102"/>
                    <a:pt x="0" y="88"/>
                    <a:pt x="0" y="71"/>
                  </a:cubicBezTo>
                  <a:cubicBezTo>
                    <a:pt x="0" y="30"/>
                    <a:pt x="0" y="30"/>
                    <a:pt x="0" y="30"/>
                  </a:cubicBezTo>
                  <a:cubicBezTo>
                    <a:pt x="0" y="14"/>
                    <a:pt x="13" y="0"/>
                    <a:pt x="30" y="0"/>
                  </a:cubicBezTo>
                  <a:cubicBezTo>
                    <a:pt x="47" y="0"/>
                    <a:pt x="61" y="14"/>
                    <a:pt x="61" y="30"/>
                  </a:cubicBezTo>
                  <a:cubicBezTo>
                    <a:pt x="61" y="71"/>
                    <a:pt x="61" y="71"/>
                    <a:pt x="61" y="71"/>
                  </a:cubicBezTo>
                  <a:cubicBezTo>
                    <a:pt x="61" y="88"/>
                    <a:pt x="47" y="102"/>
                    <a:pt x="30"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7"/>
            <p:cNvSpPr>
              <a:spLocks/>
            </p:cNvSpPr>
            <p:nvPr userDrawn="1"/>
          </p:nvSpPr>
          <p:spPr bwMode="auto">
            <a:xfrm>
              <a:off x="1585913" y="4564063"/>
              <a:ext cx="193675" cy="325438"/>
            </a:xfrm>
            <a:custGeom>
              <a:avLst/>
              <a:gdLst>
                <a:gd name="T0" fmla="*/ 30 w 61"/>
                <a:gd name="T1" fmla="*/ 102 h 102"/>
                <a:gd name="T2" fmla="*/ 30 w 61"/>
                <a:gd name="T3" fmla="*/ 102 h 102"/>
                <a:gd name="T4" fmla="*/ 0 w 61"/>
                <a:gd name="T5" fmla="*/ 71 h 102"/>
                <a:gd name="T6" fmla="*/ 0 w 61"/>
                <a:gd name="T7" fmla="*/ 30 h 102"/>
                <a:gd name="T8" fmla="*/ 30 w 61"/>
                <a:gd name="T9" fmla="*/ 0 h 102"/>
                <a:gd name="T10" fmla="*/ 61 w 61"/>
                <a:gd name="T11" fmla="*/ 30 h 102"/>
                <a:gd name="T12" fmla="*/ 61 w 61"/>
                <a:gd name="T13" fmla="*/ 71 h 102"/>
                <a:gd name="T14" fmla="*/ 30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0" y="102"/>
                  </a:moveTo>
                  <a:cubicBezTo>
                    <a:pt x="30" y="102"/>
                    <a:pt x="30" y="102"/>
                    <a:pt x="30" y="102"/>
                  </a:cubicBezTo>
                  <a:cubicBezTo>
                    <a:pt x="13" y="102"/>
                    <a:pt x="0" y="88"/>
                    <a:pt x="0" y="71"/>
                  </a:cubicBezTo>
                  <a:cubicBezTo>
                    <a:pt x="0" y="30"/>
                    <a:pt x="0" y="30"/>
                    <a:pt x="0" y="30"/>
                  </a:cubicBezTo>
                  <a:cubicBezTo>
                    <a:pt x="0" y="14"/>
                    <a:pt x="13" y="0"/>
                    <a:pt x="30" y="0"/>
                  </a:cubicBezTo>
                  <a:cubicBezTo>
                    <a:pt x="47" y="0"/>
                    <a:pt x="61" y="14"/>
                    <a:pt x="61" y="30"/>
                  </a:cubicBezTo>
                  <a:cubicBezTo>
                    <a:pt x="61" y="71"/>
                    <a:pt x="61" y="71"/>
                    <a:pt x="61" y="71"/>
                  </a:cubicBezTo>
                  <a:cubicBezTo>
                    <a:pt x="61" y="88"/>
                    <a:pt x="47" y="102"/>
                    <a:pt x="30"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8"/>
            <p:cNvSpPr>
              <a:spLocks/>
            </p:cNvSpPr>
            <p:nvPr userDrawn="1"/>
          </p:nvSpPr>
          <p:spPr bwMode="auto">
            <a:xfrm>
              <a:off x="3524250" y="4548188"/>
              <a:ext cx="325438" cy="809625"/>
            </a:xfrm>
            <a:custGeom>
              <a:avLst/>
              <a:gdLst>
                <a:gd name="T0" fmla="*/ 51 w 102"/>
                <a:gd name="T1" fmla="*/ 254 h 254"/>
                <a:gd name="T2" fmla="*/ 51 w 102"/>
                <a:gd name="T3" fmla="*/ 254 h 254"/>
                <a:gd name="T4" fmla="*/ 0 w 102"/>
                <a:gd name="T5" fmla="*/ 203 h 254"/>
                <a:gd name="T6" fmla="*/ 0 w 102"/>
                <a:gd name="T7" fmla="*/ 51 h 254"/>
                <a:gd name="T8" fmla="*/ 51 w 102"/>
                <a:gd name="T9" fmla="*/ 0 h 254"/>
                <a:gd name="T10" fmla="*/ 102 w 102"/>
                <a:gd name="T11" fmla="*/ 51 h 254"/>
                <a:gd name="T12" fmla="*/ 102 w 102"/>
                <a:gd name="T13" fmla="*/ 203 h 254"/>
                <a:gd name="T14" fmla="*/ 51 w 102"/>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4">
                  <a:moveTo>
                    <a:pt x="51" y="254"/>
                  </a:moveTo>
                  <a:cubicBezTo>
                    <a:pt x="51" y="254"/>
                    <a:pt x="51" y="254"/>
                    <a:pt x="51" y="254"/>
                  </a:cubicBezTo>
                  <a:cubicBezTo>
                    <a:pt x="23" y="254"/>
                    <a:pt x="0" y="232"/>
                    <a:pt x="0" y="203"/>
                  </a:cubicBezTo>
                  <a:cubicBezTo>
                    <a:pt x="0" y="51"/>
                    <a:pt x="0" y="51"/>
                    <a:pt x="0" y="51"/>
                  </a:cubicBezTo>
                  <a:cubicBezTo>
                    <a:pt x="0" y="23"/>
                    <a:pt x="23" y="0"/>
                    <a:pt x="51" y="0"/>
                  </a:cubicBezTo>
                  <a:cubicBezTo>
                    <a:pt x="79" y="0"/>
                    <a:pt x="102" y="23"/>
                    <a:pt x="102" y="51"/>
                  </a:cubicBezTo>
                  <a:cubicBezTo>
                    <a:pt x="102" y="203"/>
                    <a:pt x="102" y="203"/>
                    <a:pt x="102" y="203"/>
                  </a:cubicBezTo>
                  <a:cubicBezTo>
                    <a:pt x="102" y="232"/>
                    <a:pt x="79" y="254"/>
                    <a:pt x="51"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9"/>
            <p:cNvSpPr>
              <a:spLocks/>
            </p:cNvSpPr>
            <p:nvPr userDrawn="1"/>
          </p:nvSpPr>
          <p:spPr bwMode="auto">
            <a:xfrm>
              <a:off x="2393950" y="3462338"/>
              <a:ext cx="403225" cy="1814513"/>
            </a:xfrm>
            <a:custGeom>
              <a:avLst/>
              <a:gdLst>
                <a:gd name="T0" fmla="*/ 64 w 127"/>
                <a:gd name="T1" fmla="*/ 570 h 570"/>
                <a:gd name="T2" fmla="*/ 64 w 127"/>
                <a:gd name="T3" fmla="*/ 570 h 570"/>
                <a:gd name="T4" fmla="*/ 0 w 127"/>
                <a:gd name="T5" fmla="*/ 506 h 570"/>
                <a:gd name="T6" fmla="*/ 0 w 127"/>
                <a:gd name="T7" fmla="*/ 64 h 570"/>
                <a:gd name="T8" fmla="*/ 64 w 127"/>
                <a:gd name="T9" fmla="*/ 0 h 570"/>
                <a:gd name="T10" fmla="*/ 127 w 127"/>
                <a:gd name="T11" fmla="*/ 64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4"/>
                    <a:pt x="0" y="64"/>
                    <a:pt x="0" y="64"/>
                  </a:cubicBezTo>
                  <a:cubicBezTo>
                    <a:pt x="0" y="29"/>
                    <a:pt x="29" y="0"/>
                    <a:pt x="64" y="0"/>
                  </a:cubicBezTo>
                  <a:cubicBezTo>
                    <a:pt x="99" y="0"/>
                    <a:pt x="127" y="29"/>
                    <a:pt x="127" y="64"/>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0"/>
            <p:cNvSpPr>
              <a:spLocks/>
            </p:cNvSpPr>
            <p:nvPr userDrawn="1"/>
          </p:nvSpPr>
          <p:spPr bwMode="auto">
            <a:xfrm>
              <a:off x="311150" y="3462338"/>
              <a:ext cx="406400" cy="1814513"/>
            </a:xfrm>
            <a:custGeom>
              <a:avLst/>
              <a:gdLst>
                <a:gd name="T0" fmla="*/ 64 w 128"/>
                <a:gd name="T1" fmla="*/ 570 h 570"/>
                <a:gd name="T2" fmla="*/ 64 w 128"/>
                <a:gd name="T3" fmla="*/ 570 h 570"/>
                <a:gd name="T4" fmla="*/ 0 w 128"/>
                <a:gd name="T5" fmla="*/ 506 h 570"/>
                <a:gd name="T6" fmla="*/ 0 w 128"/>
                <a:gd name="T7" fmla="*/ 64 h 570"/>
                <a:gd name="T8" fmla="*/ 64 w 128"/>
                <a:gd name="T9" fmla="*/ 0 h 570"/>
                <a:gd name="T10" fmla="*/ 128 w 128"/>
                <a:gd name="T11" fmla="*/ 64 h 570"/>
                <a:gd name="T12" fmla="*/ 128 w 128"/>
                <a:gd name="T13" fmla="*/ 506 h 570"/>
                <a:gd name="T14" fmla="*/ 64 w 128"/>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570">
                  <a:moveTo>
                    <a:pt x="64" y="570"/>
                  </a:moveTo>
                  <a:cubicBezTo>
                    <a:pt x="64" y="570"/>
                    <a:pt x="64" y="570"/>
                    <a:pt x="64" y="570"/>
                  </a:cubicBezTo>
                  <a:cubicBezTo>
                    <a:pt x="29" y="570"/>
                    <a:pt x="0" y="541"/>
                    <a:pt x="0" y="506"/>
                  </a:cubicBezTo>
                  <a:cubicBezTo>
                    <a:pt x="0" y="64"/>
                    <a:pt x="0" y="64"/>
                    <a:pt x="0" y="64"/>
                  </a:cubicBezTo>
                  <a:cubicBezTo>
                    <a:pt x="0" y="29"/>
                    <a:pt x="29" y="0"/>
                    <a:pt x="64" y="0"/>
                  </a:cubicBezTo>
                  <a:cubicBezTo>
                    <a:pt x="99" y="0"/>
                    <a:pt x="128" y="29"/>
                    <a:pt x="128" y="64"/>
                  </a:cubicBezTo>
                  <a:cubicBezTo>
                    <a:pt x="128" y="506"/>
                    <a:pt x="128" y="506"/>
                    <a:pt x="128" y="506"/>
                  </a:cubicBezTo>
                  <a:cubicBezTo>
                    <a:pt x="128"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1"/>
            <p:cNvSpPr>
              <a:spLocks/>
            </p:cNvSpPr>
            <p:nvPr userDrawn="1"/>
          </p:nvSpPr>
          <p:spPr bwMode="auto">
            <a:xfrm>
              <a:off x="2959100" y="4175125"/>
              <a:ext cx="403225" cy="1816100"/>
            </a:xfrm>
            <a:custGeom>
              <a:avLst/>
              <a:gdLst>
                <a:gd name="T0" fmla="*/ 64 w 127"/>
                <a:gd name="T1" fmla="*/ 570 h 570"/>
                <a:gd name="T2" fmla="*/ 64 w 127"/>
                <a:gd name="T3" fmla="*/ 570 h 570"/>
                <a:gd name="T4" fmla="*/ 0 w 127"/>
                <a:gd name="T5" fmla="*/ 506 h 570"/>
                <a:gd name="T6" fmla="*/ 0 w 127"/>
                <a:gd name="T7" fmla="*/ 64 h 570"/>
                <a:gd name="T8" fmla="*/ 64 w 127"/>
                <a:gd name="T9" fmla="*/ 0 h 570"/>
                <a:gd name="T10" fmla="*/ 127 w 127"/>
                <a:gd name="T11" fmla="*/ 64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4"/>
                    <a:pt x="0" y="64"/>
                    <a:pt x="0" y="64"/>
                  </a:cubicBezTo>
                  <a:cubicBezTo>
                    <a:pt x="0" y="28"/>
                    <a:pt x="29" y="0"/>
                    <a:pt x="64" y="0"/>
                  </a:cubicBezTo>
                  <a:cubicBezTo>
                    <a:pt x="99" y="0"/>
                    <a:pt x="127" y="28"/>
                    <a:pt x="127" y="64"/>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2"/>
            <p:cNvSpPr>
              <a:spLocks noEditPoints="1"/>
            </p:cNvSpPr>
            <p:nvPr userDrawn="1"/>
          </p:nvSpPr>
          <p:spPr bwMode="auto">
            <a:xfrm>
              <a:off x="1131888" y="4548188"/>
              <a:ext cx="323850"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4" y="10"/>
                    <a:pt x="92" y="28"/>
                    <a:pt x="92" y="51"/>
                  </a:cubicBezTo>
                  <a:cubicBezTo>
                    <a:pt x="92" y="203"/>
                    <a:pt x="92" y="203"/>
                    <a:pt x="92" y="203"/>
                  </a:cubicBezTo>
                  <a:cubicBezTo>
                    <a:pt x="92" y="226"/>
                    <a:pt x="74" y="244"/>
                    <a:pt x="51" y="244"/>
                  </a:cubicBezTo>
                  <a:cubicBezTo>
                    <a:pt x="29" y="244"/>
                    <a:pt x="10" y="226"/>
                    <a:pt x="10" y="203"/>
                  </a:cubicBezTo>
                  <a:cubicBezTo>
                    <a:pt x="10" y="51"/>
                    <a:pt x="10" y="51"/>
                    <a:pt x="10" y="51"/>
                  </a:cubicBezTo>
                  <a:cubicBezTo>
                    <a:pt x="10" y="28"/>
                    <a:pt x="29" y="10"/>
                    <a:pt x="51" y="10"/>
                  </a:cubicBezTo>
                  <a:moveTo>
                    <a:pt x="51" y="0"/>
                  </a:moveTo>
                  <a:cubicBezTo>
                    <a:pt x="23" y="0"/>
                    <a:pt x="0" y="23"/>
                    <a:pt x="0" y="51"/>
                  </a:cubicBezTo>
                  <a:cubicBezTo>
                    <a:pt x="0" y="203"/>
                    <a:pt x="0" y="203"/>
                    <a:pt x="0" y="203"/>
                  </a:cubicBezTo>
                  <a:cubicBezTo>
                    <a:pt x="0" y="232"/>
                    <a:pt x="23" y="254"/>
                    <a:pt x="51" y="254"/>
                  </a:cubicBezTo>
                  <a:cubicBezTo>
                    <a:pt x="79" y="254"/>
                    <a:pt x="102" y="232"/>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13"/>
            <p:cNvSpPr>
              <a:spLocks noEditPoints="1"/>
            </p:cNvSpPr>
            <p:nvPr userDrawn="1"/>
          </p:nvSpPr>
          <p:spPr bwMode="auto">
            <a:xfrm>
              <a:off x="565150" y="4175125"/>
              <a:ext cx="404813" cy="1816100"/>
            </a:xfrm>
            <a:custGeom>
              <a:avLst/>
              <a:gdLst>
                <a:gd name="T0" fmla="*/ 64 w 127"/>
                <a:gd name="T1" fmla="*/ 10 h 570"/>
                <a:gd name="T2" fmla="*/ 117 w 127"/>
                <a:gd name="T3" fmla="*/ 64 h 570"/>
                <a:gd name="T4" fmla="*/ 117 w 127"/>
                <a:gd name="T5" fmla="*/ 506 h 570"/>
                <a:gd name="T6" fmla="*/ 64 w 127"/>
                <a:gd name="T7" fmla="*/ 560 h 570"/>
                <a:gd name="T8" fmla="*/ 10 w 127"/>
                <a:gd name="T9" fmla="*/ 506 h 570"/>
                <a:gd name="T10" fmla="*/ 10 w 127"/>
                <a:gd name="T11" fmla="*/ 64 h 570"/>
                <a:gd name="T12" fmla="*/ 64 w 127"/>
                <a:gd name="T13" fmla="*/ 10 h 570"/>
                <a:gd name="T14" fmla="*/ 64 w 127"/>
                <a:gd name="T15" fmla="*/ 0 h 570"/>
                <a:gd name="T16" fmla="*/ 0 w 127"/>
                <a:gd name="T17" fmla="*/ 64 h 570"/>
                <a:gd name="T18" fmla="*/ 0 w 127"/>
                <a:gd name="T19" fmla="*/ 506 h 570"/>
                <a:gd name="T20" fmla="*/ 64 w 127"/>
                <a:gd name="T21" fmla="*/ 570 h 570"/>
                <a:gd name="T22" fmla="*/ 127 w 127"/>
                <a:gd name="T23" fmla="*/ 506 h 570"/>
                <a:gd name="T24" fmla="*/ 127 w 127"/>
                <a:gd name="T25" fmla="*/ 64 h 570"/>
                <a:gd name="T26" fmla="*/ 64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4" y="10"/>
                  </a:moveTo>
                  <a:cubicBezTo>
                    <a:pt x="93" y="10"/>
                    <a:pt x="117" y="34"/>
                    <a:pt x="117" y="64"/>
                  </a:cubicBezTo>
                  <a:cubicBezTo>
                    <a:pt x="117" y="506"/>
                    <a:pt x="117" y="506"/>
                    <a:pt x="117" y="506"/>
                  </a:cubicBezTo>
                  <a:cubicBezTo>
                    <a:pt x="117" y="536"/>
                    <a:pt x="93" y="560"/>
                    <a:pt x="64" y="560"/>
                  </a:cubicBezTo>
                  <a:cubicBezTo>
                    <a:pt x="34" y="560"/>
                    <a:pt x="10" y="536"/>
                    <a:pt x="10" y="506"/>
                  </a:cubicBezTo>
                  <a:cubicBezTo>
                    <a:pt x="10" y="64"/>
                    <a:pt x="10" y="64"/>
                    <a:pt x="10" y="64"/>
                  </a:cubicBezTo>
                  <a:cubicBezTo>
                    <a:pt x="10" y="34"/>
                    <a:pt x="34" y="10"/>
                    <a:pt x="64" y="10"/>
                  </a:cubicBezTo>
                  <a:moveTo>
                    <a:pt x="64" y="0"/>
                  </a:moveTo>
                  <a:cubicBezTo>
                    <a:pt x="29" y="0"/>
                    <a:pt x="0" y="28"/>
                    <a:pt x="0" y="64"/>
                  </a:cubicBezTo>
                  <a:cubicBezTo>
                    <a:pt x="0" y="506"/>
                    <a:pt x="0" y="506"/>
                    <a:pt x="0" y="506"/>
                  </a:cubicBezTo>
                  <a:cubicBezTo>
                    <a:pt x="0" y="541"/>
                    <a:pt x="29" y="570"/>
                    <a:pt x="64" y="570"/>
                  </a:cubicBezTo>
                  <a:cubicBezTo>
                    <a:pt x="99" y="570"/>
                    <a:pt x="127" y="541"/>
                    <a:pt x="127" y="506"/>
                  </a:cubicBezTo>
                  <a:cubicBezTo>
                    <a:pt x="127" y="64"/>
                    <a:pt x="127" y="64"/>
                    <a:pt x="127" y="64"/>
                  </a:cubicBezTo>
                  <a:cubicBezTo>
                    <a:pt x="127" y="28"/>
                    <a:pt x="99" y="0"/>
                    <a:pt x="6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14"/>
            <p:cNvSpPr>
              <a:spLocks/>
            </p:cNvSpPr>
            <p:nvPr userDrawn="1"/>
          </p:nvSpPr>
          <p:spPr bwMode="auto">
            <a:xfrm>
              <a:off x="10434638" y="4092575"/>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15"/>
            <p:cNvSpPr>
              <a:spLocks/>
            </p:cNvSpPr>
            <p:nvPr userDrawn="1"/>
          </p:nvSpPr>
          <p:spPr bwMode="auto">
            <a:xfrm>
              <a:off x="10110788" y="4564063"/>
              <a:ext cx="193675" cy="325438"/>
            </a:xfrm>
            <a:custGeom>
              <a:avLst/>
              <a:gdLst>
                <a:gd name="T0" fmla="*/ 31 w 61"/>
                <a:gd name="T1" fmla="*/ 102 h 102"/>
                <a:gd name="T2" fmla="*/ 31 w 61"/>
                <a:gd name="T3" fmla="*/ 102 h 102"/>
                <a:gd name="T4" fmla="*/ 0 w 61"/>
                <a:gd name="T5" fmla="*/ 71 h 102"/>
                <a:gd name="T6" fmla="*/ 0 w 61"/>
                <a:gd name="T7" fmla="*/ 30 h 102"/>
                <a:gd name="T8" fmla="*/ 31 w 61"/>
                <a:gd name="T9" fmla="*/ 0 h 102"/>
                <a:gd name="T10" fmla="*/ 61 w 61"/>
                <a:gd name="T11" fmla="*/ 30 h 102"/>
                <a:gd name="T12" fmla="*/ 61 w 61"/>
                <a:gd name="T13" fmla="*/ 71 h 102"/>
                <a:gd name="T14" fmla="*/ 31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1" y="102"/>
                  </a:moveTo>
                  <a:cubicBezTo>
                    <a:pt x="31" y="102"/>
                    <a:pt x="31" y="102"/>
                    <a:pt x="31" y="102"/>
                  </a:cubicBezTo>
                  <a:cubicBezTo>
                    <a:pt x="14" y="102"/>
                    <a:pt x="0" y="88"/>
                    <a:pt x="0" y="71"/>
                  </a:cubicBezTo>
                  <a:cubicBezTo>
                    <a:pt x="0" y="30"/>
                    <a:pt x="0" y="30"/>
                    <a:pt x="0" y="30"/>
                  </a:cubicBezTo>
                  <a:cubicBezTo>
                    <a:pt x="0" y="14"/>
                    <a:pt x="14" y="0"/>
                    <a:pt x="31" y="0"/>
                  </a:cubicBezTo>
                  <a:cubicBezTo>
                    <a:pt x="48" y="0"/>
                    <a:pt x="61" y="14"/>
                    <a:pt x="61" y="30"/>
                  </a:cubicBezTo>
                  <a:cubicBezTo>
                    <a:pt x="61" y="71"/>
                    <a:pt x="61" y="71"/>
                    <a:pt x="61" y="71"/>
                  </a:cubicBezTo>
                  <a:cubicBezTo>
                    <a:pt x="61" y="88"/>
                    <a:pt x="48" y="102"/>
                    <a:pt x="31"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16"/>
            <p:cNvSpPr>
              <a:spLocks/>
            </p:cNvSpPr>
            <p:nvPr userDrawn="1"/>
          </p:nvSpPr>
          <p:spPr bwMode="auto">
            <a:xfrm>
              <a:off x="10920413" y="3462338"/>
              <a:ext cx="403225" cy="1814513"/>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9"/>
                    <a:pt x="28" y="0"/>
                    <a:pt x="63" y="0"/>
                  </a:cubicBezTo>
                  <a:cubicBezTo>
                    <a:pt x="98" y="0"/>
                    <a:pt x="127" y="29"/>
                    <a:pt x="127" y="64"/>
                  </a:cubicBezTo>
                  <a:cubicBezTo>
                    <a:pt x="127" y="506"/>
                    <a:pt x="127" y="506"/>
                    <a:pt x="127" y="506"/>
                  </a:cubicBezTo>
                  <a:cubicBezTo>
                    <a:pt x="127" y="541"/>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17"/>
            <p:cNvSpPr>
              <a:spLocks/>
            </p:cNvSpPr>
            <p:nvPr userDrawn="1"/>
          </p:nvSpPr>
          <p:spPr bwMode="auto">
            <a:xfrm>
              <a:off x="11487150" y="4175125"/>
              <a:ext cx="403225" cy="1816100"/>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8"/>
                    <a:pt x="28" y="0"/>
                    <a:pt x="63" y="0"/>
                  </a:cubicBezTo>
                  <a:cubicBezTo>
                    <a:pt x="99" y="0"/>
                    <a:pt x="127" y="28"/>
                    <a:pt x="127" y="64"/>
                  </a:cubicBezTo>
                  <a:cubicBezTo>
                    <a:pt x="127" y="506"/>
                    <a:pt x="127" y="506"/>
                    <a:pt x="127" y="506"/>
                  </a:cubicBezTo>
                  <a:cubicBezTo>
                    <a:pt x="127" y="541"/>
                    <a:pt x="99"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18"/>
            <p:cNvSpPr>
              <a:spLocks noEditPoints="1"/>
            </p:cNvSpPr>
            <p:nvPr userDrawn="1"/>
          </p:nvSpPr>
          <p:spPr bwMode="auto">
            <a:xfrm>
              <a:off x="8367713" y="4159250"/>
              <a:ext cx="325438"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51 w 102"/>
                <a:gd name="T17" fmla="*/ 0 h 254"/>
                <a:gd name="T18" fmla="*/ 0 w 102"/>
                <a:gd name="T19" fmla="*/ 51 h 254"/>
                <a:gd name="T20" fmla="*/ 0 w 102"/>
                <a:gd name="T21" fmla="*/ 203 h 254"/>
                <a:gd name="T22" fmla="*/ 51 w 102"/>
                <a:gd name="T23" fmla="*/ 254 h 254"/>
                <a:gd name="T24" fmla="*/ 102 w 102"/>
                <a:gd name="T25" fmla="*/ 203 h 254"/>
                <a:gd name="T26" fmla="*/ 102 w 102"/>
                <a:gd name="T27" fmla="*/ 51 h 254"/>
                <a:gd name="T28" fmla="*/ 51 w 102"/>
                <a:gd name="T29"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2" h="254">
                  <a:moveTo>
                    <a:pt x="51" y="10"/>
                  </a:moveTo>
                  <a:cubicBezTo>
                    <a:pt x="73" y="10"/>
                    <a:pt x="92" y="28"/>
                    <a:pt x="92" y="51"/>
                  </a:cubicBezTo>
                  <a:cubicBezTo>
                    <a:pt x="92" y="203"/>
                    <a:pt x="92" y="203"/>
                    <a:pt x="92" y="203"/>
                  </a:cubicBezTo>
                  <a:cubicBezTo>
                    <a:pt x="92" y="226"/>
                    <a:pt x="73" y="244"/>
                    <a:pt x="51" y="244"/>
                  </a:cubicBezTo>
                  <a:cubicBezTo>
                    <a:pt x="28" y="244"/>
                    <a:pt x="10" y="226"/>
                    <a:pt x="10" y="203"/>
                  </a:cubicBezTo>
                  <a:cubicBezTo>
                    <a:pt x="10" y="51"/>
                    <a:pt x="10" y="51"/>
                    <a:pt x="10" y="51"/>
                  </a:cubicBezTo>
                  <a:cubicBezTo>
                    <a:pt x="10" y="28"/>
                    <a:pt x="28" y="10"/>
                    <a:pt x="51" y="10"/>
                  </a:cubicBezTo>
                  <a:moveTo>
                    <a:pt x="51" y="0"/>
                  </a:moveTo>
                  <a:cubicBezTo>
                    <a:pt x="51" y="0"/>
                    <a:pt x="51" y="0"/>
                    <a:pt x="51" y="0"/>
                  </a:cubicBez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9"/>
            <p:cNvSpPr>
              <a:spLocks/>
            </p:cNvSpPr>
            <p:nvPr userDrawn="1"/>
          </p:nvSpPr>
          <p:spPr bwMode="auto">
            <a:xfrm>
              <a:off x="9658350" y="4548188"/>
              <a:ext cx="322263" cy="809625"/>
            </a:xfrm>
            <a:custGeom>
              <a:avLst/>
              <a:gdLst>
                <a:gd name="T0" fmla="*/ 51 w 101"/>
                <a:gd name="T1" fmla="*/ 254 h 254"/>
                <a:gd name="T2" fmla="*/ 51 w 101"/>
                <a:gd name="T3" fmla="*/ 254 h 254"/>
                <a:gd name="T4" fmla="*/ 0 w 101"/>
                <a:gd name="T5" fmla="*/ 203 h 254"/>
                <a:gd name="T6" fmla="*/ 0 w 101"/>
                <a:gd name="T7" fmla="*/ 51 h 254"/>
                <a:gd name="T8" fmla="*/ 51 w 101"/>
                <a:gd name="T9" fmla="*/ 0 h 254"/>
                <a:gd name="T10" fmla="*/ 101 w 101"/>
                <a:gd name="T11" fmla="*/ 51 h 254"/>
                <a:gd name="T12" fmla="*/ 101 w 101"/>
                <a:gd name="T13" fmla="*/ 203 h 254"/>
                <a:gd name="T14" fmla="*/ 51 w 101"/>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254">
                  <a:moveTo>
                    <a:pt x="51" y="254"/>
                  </a:moveTo>
                  <a:cubicBezTo>
                    <a:pt x="51" y="254"/>
                    <a:pt x="51" y="254"/>
                    <a:pt x="51" y="254"/>
                  </a:cubicBezTo>
                  <a:cubicBezTo>
                    <a:pt x="22" y="254"/>
                    <a:pt x="0" y="232"/>
                    <a:pt x="0" y="203"/>
                  </a:cubicBezTo>
                  <a:cubicBezTo>
                    <a:pt x="0" y="51"/>
                    <a:pt x="0" y="51"/>
                    <a:pt x="0" y="51"/>
                  </a:cubicBezTo>
                  <a:cubicBezTo>
                    <a:pt x="0" y="23"/>
                    <a:pt x="22" y="0"/>
                    <a:pt x="51" y="0"/>
                  </a:cubicBezTo>
                  <a:cubicBezTo>
                    <a:pt x="79" y="0"/>
                    <a:pt x="101" y="23"/>
                    <a:pt x="101" y="51"/>
                  </a:cubicBezTo>
                  <a:cubicBezTo>
                    <a:pt x="101" y="203"/>
                    <a:pt x="101" y="203"/>
                    <a:pt x="101" y="203"/>
                  </a:cubicBezTo>
                  <a:cubicBezTo>
                    <a:pt x="101" y="232"/>
                    <a:pt x="79" y="254"/>
                    <a:pt x="51"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20"/>
            <p:cNvSpPr>
              <a:spLocks noEditPoints="1"/>
            </p:cNvSpPr>
            <p:nvPr userDrawn="1"/>
          </p:nvSpPr>
          <p:spPr bwMode="auto">
            <a:xfrm>
              <a:off x="8855075" y="3525838"/>
              <a:ext cx="403225" cy="1816100"/>
            </a:xfrm>
            <a:custGeom>
              <a:avLst/>
              <a:gdLst>
                <a:gd name="T0" fmla="*/ 63 w 127"/>
                <a:gd name="T1" fmla="*/ 11 h 570"/>
                <a:gd name="T2" fmla="*/ 117 w 127"/>
                <a:gd name="T3" fmla="*/ 64 h 570"/>
                <a:gd name="T4" fmla="*/ 117 w 127"/>
                <a:gd name="T5" fmla="*/ 507 h 570"/>
                <a:gd name="T6" fmla="*/ 63 w 127"/>
                <a:gd name="T7" fmla="*/ 560 h 570"/>
                <a:gd name="T8" fmla="*/ 10 w 127"/>
                <a:gd name="T9" fmla="*/ 507 h 570"/>
                <a:gd name="T10" fmla="*/ 10 w 127"/>
                <a:gd name="T11" fmla="*/ 64 h 570"/>
                <a:gd name="T12" fmla="*/ 63 w 127"/>
                <a:gd name="T13" fmla="*/ 11 h 570"/>
                <a:gd name="T14" fmla="*/ 63 w 127"/>
                <a:gd name="T15" fmla="*/ 0 h 570"/>
                <a:gd name="T16" fmla="*/ 0 w 127"/>
                <a:gd name="T17" fmla="*/ 64 h 570"/>
                <a:gd name="T18" fmla="*/ 0 w 127"/>
                <a:gd name="T19" fmla="*/ 507 h 570"/>
                <a:gd name="T20" fmla="*/ 63 w 127"/>
                <a:gd name="T21" fmla="*/ 570 h 570"/>
                <a:gd name="T22" fmla="*/ 127 w 127"/>
                <a:gd name="T23" fmla="*/ 507 h 570"/>
                <a:gd name="T24" fmla="*/ 127 w 127"/>
                <a:gd name="T25" fmla="*/ 64 h 570"/>
                <a:gd name="T26" fmla="*/ 63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3" y="11"/>
                  </a:moveTo>
                  <a:cubicBezTo>
                    <a:pt x="93" y="11"/>
                    <a:pt x="117" y="35"/>
                    <a:pt x="117" y="64"/>
                  </a:cubicBezTo>
                  <a:cubicBezTo>
                    <a:pt x="117" y="507"/>
                    <a:pt x="117" y="507"/>
                    <a:pt x="117" y="507"/>
                  </a:cubicBezTo>
                  <a:cubicBezTo>
                    <a:pt x="117" y="536"/>
                    <a:pt x="93" y="560"/>
                    <a:pt x="63" y="560"/>
                  </a:cubicBezTo>
                  <a:cubicBezTo>
                    <a:pt x="34" y="560"/>
                    <a:pt x="10" y="536"/>
                    <a:pt x="10" y="507"/>
                  </a:cubicBezTo>
                  <a:cubicBezTo>
                    <a:pt x="10" y="64"/>
                    <a:pt x="10" y="64"/>
                    <a:pt x="10" y="64"/>
                  </a:cubicBezTo>
                  <a:cubicBezTo>
                    <a:pt x="10" y="35"/>
                    <a:pt x="34" y="11"/>
                    <a:pt x="63" y="11"/>
                  </a:cubicBezTo>
                  <a:moveTo>
                    <a:pt x="63" y="0"/>
                  </a:moveTo>
                  <a:cubicBezTo>
                    <a:pt x="28" y="0"/>
                    <a:pt x="0" y="29"/>
                    <a:pt x="0" y="64"/>
                  </a:cubicBezTo>
                  <a:cubicBezTo>
                    <a:pt x="0" y="507"/>
                    <a:pt x="0" y="507"/>
                    <a:pt x="0" y="507"/>
                  </a:cubicBezTo>
                  <a:cubicBezTo>
                    <a:pt x="0" y="542"/>
                    <a:pt x="28" y="570"/>
                    <a:pt x="63" y="570"/>
                  </a:cubicBezTo>
                  <a:cubicBezTo>
                    <a:pt x="98" y="570"/>
                    <a:pt x="127" y="542"/>
                    <a:pt x="127" y="507"/>
                  </a:cubicBezTo>
                  <a:cubicBezTo>
                    <a:pt x="127" y="64"/>
                    <a:pt x="127" y="64"/>
                    <a:pt x="127" y="64"/>
                  </a:cubicBezTo>
                  <a:cubicBezTo>
                    <a:pt x="127" y="29"/>
                    <a:pt x="98" y="0"/>
                    <a:pt x="6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21"/>
            <p:cNvSpPr>
              <a:spLocks noEditPoints="1"/>
            </p:cNvSpPr>
            <p:nvPr userDrawn="1"/>
          </p:nvSpPr>
          <p:spPr bwMode="auto">
            <a:xfrm>
              <a:off x="4075113" y="4159250"/>
              <a:ext cx="323850"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4" y="10"/>
                    <a:pt x="92" y="28"/>
                    <a:pt x="92" y="51"/>
                  </a:cubicBezTo>
                  <a:cubicBezTo>
                    <a:pt x="92" y="203"/>
                    <a:pt x="92" y="203"/>
                    <a:pt x="92" y="203"/>
                  </a:cubicBezTo>
                  <a:cubicBezTo>
                    <a:pt x="92" y="226"/>
                    <a:pt x="74" y="244"/>
                    <a:pt x="51" y="244"/>
                  </a:cubicBezTo>
                  <a:cubicBezTo>
                    <a:pt x="29" y="244"/>
                    <a:pt x="10" y="226"/>
                    <a:pt x="10" y="203"/>
                  </a:cubicBezTo>
                  <a:cubicBezTo>
                    <a:pt x="10" y="51"/>
                    <a:pt x="10" y="51"/>
                    <a:pt x="10" y="51"/>
                  </a:cubicBezTo>
                  <a:cubicBezTo>
                    <a:pt x="10" y="28"/>
                    <a:pt x="29" y="10"/>
                    <a:pt x="51" y="10"/>
                  </a:cubicBezTo>
                  <a:moveTo>
                    <a:pt x="51" y="0"/>
                  </a:move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22"/>
            <p:cNvSpPr>
              <a:spLocks noEditPoints="1"/>
            </p:cNvSpPr>
            <p:nvPr userDrawn="1"/>
          </p:nvSpPr>
          <p:spPr bwMode="auto">
            <a:xfrm>
              <a:off x="4560888" y="3525838"/>
              <a:ext cx="403225" cy="1816100"/>
            </a:xfrm>
            <a:custGeom>
              <a:avLst/>
              <a:gdLst>
                <a:gd name="T0" fmla="*/ 63 w 127"/>
                <a:gd name="T1" fmla="*/ 11 h 570"/>
                <a:gd name="T2" fmla="*/ 117 w 127"/>
                <a:gd name="T3" fmla="*/ 64 h 570"/>
                <a:gd name="T4" fmla="*/ 117 w 127"/>
                <a:gd name="T5" fmla="*/ 507 h 570"/>
                <a:gd name="T6" fmla="*/ 63 w 127"/>
                <a:gd name="T7" fmla="*/ 560 h 570"/>
                <a:gd name="T8" fmla="*/ 10 w 127"/>
                <a:gd name="T9" fmla="*/ 507 h 570"/>
                <a:gd name="T10" fmla="*/ 10 w 127"/>
                <a:gd name="T11" fmla="*/ 64 h 570"/>
                <a:gd name="T12" fmla="*/ 63 w 127"/>
                <a:gd name="T13" fmla="*/ 11 h 570"/>
                <a:gd name="T14" fmla="*/ 63 w 127"/>
                <a:gd name="T15" fmla="*/ 0 h 570"/>
                <a:gd name="T16" fmla="*/ 0 w 127"/>
                <a:gd name="T17" fmla="*/ 64 h 570"/>
                <a:gd name="T18" fmla="*/ 0 w 127"/>
                <a:gd name="T19" fmla="*/ 507 h 570"/>
                <a:gd name="T20" fmla="*/ 63 w 127"/>
                <a:gd name="T21" fmla="*/ 570 h 570"/>
                <a:gd name="T22" fmla="*/ 127 w 127"/>
                <a:gd name="T23" fmla="*/ 507 h 570"/>
                <a:gd name="T24" fmla="*/ 127 w 127"/>
                <a:gd name="T25" fmla="*/ 64 h 570"/>
                <a:gd name="T26" fmla="*/ 63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3" y="11"/>
                  </a:moveTo>
                  <a:cubicBezTo>
                    <a:pt x="93" y="11"/>
                    <a:pt x="117" y="35"/>
                    <a:pt x="117" y="64"/>
                  </a:cubicBezTo>
                  <a:cubicBezTo>
                    <a:pt x="117" y="507"/>
                    <a:pt x="117" y="507"/>
                    <a:pt x="117" y="507"/>
                  </a:cubicBezTo>
                  <a:cubicBezTo>
                    <a:pt x="117" y="536"/>
                    <a:pt x="93" y="560"/>
                    <a:pt x="63" y="560"/>
                  </a:cubicBezTo>
                  <a:cubicBezTo>
                    <a:pt x="34" y="560"/>
                    <a:pt x="10" y="536"/>
                    <a:pt x="10" y="507"/>
                  </a:cubicBezTo>
                  <a:cubicBezTo>
                    <a:pt x="10" y="64"/>
                    <a:pt x="10" y="64"/>
                    <a:pt x="10" y="64"/>
                  </a:cubicBezTo>
                  <a:cubicBezTo>
                    <a:pt x="10" y="35"/>
                    <a:pt x="34" y="11"/>
                    <a:pt x="63" y="11"/>
                  </a:cubicBezTo>
                  <a:moveTo>
                    <a:pt x="63" y="0"/>
                  </a:moveTo>
                  <a:cubicBezTo>
                    <a:pt x="28" y="0"/>
                    <a:pt x="0" y="29"/>
                    <a:pt x="0" y="64"/>
                  </a:cubicBezTo>
                  <a:cubicBezTo>
                    <a:pt x="0" y="507"/>
                    <a:pt x="0" y="507"/>
                    <a:pt x="0" y="507"/>
                  </a:cubicBezTo>
                  <a:cubicBezTo>
                    <a:pt x="0" y="542"/>
                    <a:pt x="28" y="570"/>
                    <a:pt x="63" y="570"/>
                  </a:cubicBezTo>
                  <a:cubicBezTo>
                    <a:pt x="99" y="570"/>
                    <a:pt x="127" y="542"/>
                    <a:pt x="127" y="507"/>
                  </a:cubicBezTo>
                  <a:cubicBezTo>
                    <a:pt x="127" y="64"/>
                    <a:pt x="127" y="64"/>
                    <a:pt x="127" y="64"/>
                  </a:cubicBezTo>
                  <a:cubicBezTo>
                    <a:pt x="127" y="29"/>
                    <a:pt x="99" y="0"/>
                    <a:pt x="6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23"/>
            <p:cNvSpPr>
              <a:spLocks/>
            </p:cNvSpPr>
            <p:nvPr userDrawn="1"/>
          </p:nvSpPr>
          <p:spPr bwMode="auto">
            <a:xfrm>
              <a:off x="9093200" y="4175125"/>
              <a:ext cx="403225" cy="1816100"/>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8"/>
                    <a:pt x="28" y="0"/>
                    <a:pt x="63" y="0"/>
                  </a:cubicBezTo>
                  <a:cubicBezTo>
                    <a:pt x="98" y="0"/>
                    <a:pt x="127" y="28"/>
                    <a:pt x="127" y="64"/>
                  </a:cubicBezTo>
                  <a:cubicBezTo>
                    <a:pt x="127" y="506"/>
                    <a:pt x="127" y="506"/>
                    <a:pt x="127" y="506"/>
                  </a:cubicBezTo>
                  <a:cubicBezTo>
                    <a:pt x="127" y="541"/>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24"/>
            <p:cNvSpPr>
              <a:spLocks noEditPoints="1"/>
            </p:cNvSpPr>
            <p:nvPr userDrawn="1"/>
          </p:nvSpPr>
          <p:spPr bwMode="auto">
            <a:xfrm>
              <a:off x="5940425" y="3981450"/>
              <a:ext cx="323850" cy="808038"/>
            </a:xfrm>
            <a:custGeom>
              <a:avLst/>
              <a:gdLst>
                <a:gd name="T0" fmla="*/ 51 w 102"/>
                <a:gd name="T1" fmla="*/ 10 h 254"/>
                <a:gd name="T2" fmla="*/ 91 w 102"/>
                <a:gd name="T3" fmla="*/ 51 h 254"/>
                <a:gd name="T4" fmla="*/ 91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3" y="10"/>
                    <a:pt x="91" y="28"/>
                    <a:pt x="91" y="51"/>
                  </a:cubicBezTo>
                  <a:cubicBezTo>
                    <a:pt x="91" y="203"/>
                    <a:pt x="91" y="203"/>
                    <a:pt x="91" y="203"/>
                  </a:cubicBezTo>
                  <a:cubicBezTo>
                    <a:pt x="91" y="226"/>
                    <a:pt x="73" y="244"/>
                    <a:pt x="51" y="244"/>
                  </a:cubicBezTo>
                  <a:cubicBezTo>
                    <a:pt x="28" y="244"/>
                    <a:pt x="10" y="226"/>
                    <a:pt x="10" y="203"/>
                  </a:cubicBezTo>
                  <a:cubicBezTo>
                    <a:pt x="10" y="51"/>
                    <a:pt x="10" y="51"/>
                    <a:pt x="10" y="51"/>
                  </a:cubicBezTo>
                  <a:cubicBezTo>
                    <a:pt x="10" y="28"/>
                    <a:pt x="28" y="10"/>
                    <a:pt x="51" y="10"/>
                  </a:cubicBezTo>
                  <a:moveTo>
                    <a:pt x="51" y="0"/>
                  </a:move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25"/>
            <p:cNvSpPr>
              <a:spLocks/>
            </p:cNvSpPr>
            <p:nvPr userDrawn="1"/>
          </p:nvSpPr>
          <p:spPr bwMode="auto">
            <a:xfrm>
              <a:off x="8008938" y="4449763"/>
              <a:ext cx="193675" cy="323850"/>
            </a:xfrm>
            <a:custGeom>
              <a:avLst/>
              <a:gdLst>
                <a:gd name="T0" fmla="*/ 31 w 61"/>
                <a:gd name="T1" fmla="*/ 102 h 102"/>
                <a:gd name="T2" fmla="*/ 31 w 61"/>
                <a:gd name="T3" fmla="*/ 102 h 102"/>
                <a:gd name="T4" fmla="*/ 0 w 61"/>
                <a:gd name="T5" fmla="*/ 72 h 102"/>
                <a:gd name="T6" fmla="*/ 0 w 61"/>
                <a:gd name="T7" fmla="*/ 31 h 102"/>
                <a:gd name="T8" fmla="*/ 31 w 61"/>
                <a:gd name="T9" fmla="*/ 0 h 102"/>
                <a:gd name="T10" fmla="*/ 61 w 61"/>
                <a:gd name="T11" fmla="*/ 31 h 102"/>
                <a:gd name="T12" fmla="*/ 61 w 61"/>
                <a:gd name="T13" fmla="*/ 72 h 102"/>
                <a:gd name="T14" fmla="*/ 31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1" y="102"/>
                  </a:moveTo>
                  <a:cubicBezTo>
                    <a:pt x="31" y="102"/>
                    <a:pt x="31" y="102"/>
                    <a:pt x="31" y="102"/>
                  </a:cubicBezTo>
                  <a:cubicBezTo>
                    <a:pt x="14" y="102"/>
                    <a:pt x="0" y="89"/>
                    <a:pt x="0" y="72"/>
                  </a:cubicBezTo>
                  <a:cubicBezTo>
                    <a:pt x="0" y="31"/>
                    <a:pt x="0" y="31"/>
                    <a:pt x="0" y="31"/>
                  </a:cubicBezTo>
                  <a:cubicBezTo>
                    <a:pt x="0" y="14"/>
                    <a:pt x="14" y="0"/>
                    <a:pt x="31" y="0"/>
                  </a:cubicBezTo>
                  <a:cubicBezTo>
                    <a:pt x="47" y="0"/>
                    <a:pt x="61" y="14"/>
                    <a:pt x="61" y="31"/>
                  </a:cubicBezTo>
                  <a:cubicBezTo>
                    <a:pt x="61" y="72"/>
                    <a:pt x="61" y="72"/>
                    <a:pt x="61" y="72"/>
                  </a:cubicBezTo>
                  <a:cubicBezTo>
                    <a:pt x="61" y="89"/>
                    <a:pt x="47" y="102"/>
                    <a:pt x="31"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26"/>
            <p:cNvSpPr>
              <a:spLocks noEditPoints="1"/>
            </p:cNvSpPr>
            <p:nvPr userDrawn="1"/>
          </p:nvSpPr>
          <p:spPr bwMode="auto">
            <a:xfrm>
              <a:off x="5616575" y="4449763"/>
              <a:ext cx="193675" cy="323850"/>
            </a:xfrm>
            <a:custGeom>
              <a:avLst/>
              <a:gdLst>
                <a:gd name="T0" fmla="*/ 30 w 61"/>
                <a:gd name="T1" fmla="*/ 11 h 102"/>
                <a:gd name="T2" fmla="*/ 51 w 61"/>
                <a:gd name="T3" fmla="*/ 31 h 102"/>
                <a:gd name="T4" fmla="*/ 51 w 61"/>
                <a:gd name="T5" fmla="*/ 72 h 102"/>
                <a:gd name="T6" fmla="*/ 30 w 61"/>
                <a:gd name="T7" fmla="*/ 92 h 102"/>
                <a:gd name="T8" fmla="*/ 10 w 61"/>
                <a:gd name="T9" fmla="*/ 72 h 102"/>
                <a:gd name="T10" fmla="*/ 10 w 61"/>
                <a:gd name="T11" fmla="*/ 31 h 102"/>
                <a:gd name="T12" fmla="*/ 30 w 61"/>
                <a:gd name="T13" fmla="*/ 11 h 102"/>
                <a:gd name="T14" fmla="*/ 30 w 61"/>
                <a:gd name="T15" fmla="*/ 0 h 102"/>
                <a:gd name="T16" fmla="*/ 0 w 61"/>
                <a:gd name="T17" fmla="*/ 31 h 102"/>
                <a:gd name="T18" fmla="*/ 0 w 61"/>
                <a:gd name="T19" fmla="*/ 72 h 102"/>
                <a:gd name="T20" fmla="*/ 30 w 61"/>
                <a:gd name="T21" fmla="*/ 102 h 102"/>
                <a:gd name="T22" fmla="*/ 61 w 61"/>
                <a:gd name="T23" fmla="*/ 72 h 102"/>
                <a:gd name="T24" fmla="*/ 61 w 61"/>
                <a:gd name="T25" fmla="*/ 31 h 102"/>
                <a:gd name="T26" fmla="*/ 30 w 61"/>
                <a:gd name="T2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102">
                  <a:moveTo>
                    <a:pt x="30" y="11"/>
                  </a:moveTo>
                  <a:cubicBezTo>
                    <a:pt x="42" y="11"/>
                    <a:pt x="51" y="20"/>
                    <a:pt x="51" y="31"/>
                  </a:cubicBezTo>
                  <a:cubicBezTo>
                    <a:pt x="51" y="72"/>
                    <a:pt x="51" y="72"/>
                    <a:pt x="51" y="72"/>
                  </a:cubicBezTo>
                  <a:cubicBezTo>
                    <a:pt x="51" y="83"/>
                    <a:pt x="42" y="92"/>
                    <a:pt x="30" y="92"/>
                  </a:cubicBezTo>
                  <a:cubicBezTo>
                    <a:pt x="19" y="92"/>
                    <a:pt x="10" y="83"/>
                    <a:pt x="10" y="72"/>
                  </a:cubicBezTo>
                  <a:cubicBezTo>
                    <a:pt x="10" y="31"/>
                    <a:pt x="10" y="31"/>
                    <a:pt x="10" y="31"/>
                  </a:cubicBezTo>
                  <a:cubicBezTo>
                    <a:pt x="10" y="20"/>
                    <a:pt x="19" y="11"/>
                    <a:pt x="30" y="11"/>
                  </a:cubicBezTo>
                  <a:moveTo>
                    <a:pt x="30" y="0"/>
                  </a:moveTo>
                  <a:cubicBezTo>
                    <a:pt x="14" y="0"/>
                    <a:pt x="0" y="14"/>
                    <a:pt x="0" y="31"/>
                  </a:cubicBezTo>
                  <a:cubicBezTo>
                    <a:pt x="0" y="72"/>
                    <a:pt x="0" y="72"/>
                    <a:pt x="0" y="72"/>
                  </a:cubicBezTo>
                  <a:cubicBezTo>
                    <a:pt x="0" y="89"/>
                    <a:pt x="14" y="102"/>
                    <a:pt x="30" y="102"/>
                  </a:cubicBezTo>
                  <a:cubicBezTo>
                    <a:pt x="47" y="102"/>
                    <a:pt x="61" y="89"/>
                    <a:pt x="61" y="72"/>
                  </a:cubicBezTo>
                  <a:cubicBezTo>
                    <a:pt x="61" y="31"/>
                    <a:pt x="61" y="31"/>
                    <a:pt x="61" y="31"/>
                  </a:cubicBezTo>
                  <a:cubicBezTo>
                    <a:pt x="61" y="14"/>
                    <a:pt x="47" y="0"/>
                    <a:pt x="3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27"/>
            <p:cNvSpPr>
              <a:spLocks/>
            </p:cNvSpPr>
            <p:nvPr userDrawn="1"/>
          </p:nvSpPr>
          <p:spPr bwMode="auto">
            <a:xfrm>
              <a:off x="7558088" y="4433888"/>
              <a:ext cx="320675" cy="811213"/>
            </a:xfrm>
            <a:custGeom>
              <a:avLst/>
              <a:gdLst>
                <a:gd name="T0" fmla="*/ 50 w 101"/>
                <a:gd name="T1" fmla="*/ 255 h 255"/>
                <a:gd name="T2" fmla="*/ 50 w 101"/>
                <a:gd name="T3" fmla="*/ 255 h 255"/>
                <a:gd name="T4" fmla="*/ 0 w 101"/>
                <a:gd name="T5" fmla="*/ 204 h 255"/>
                <a:gd name="T6" fmla="*/ 0 w 101"/>
                <a:gd name="T7" fmla="*/ 51 h 255"/>
                <a:gd name="T8" fmla="*/ 50 w 101"/>
                <a:gd name="T9" fmla="*/ 0 h 255"/>
                <a:gd name="T10" fmla="*/ 101 w 101"/>
                <a:gd name="T11" fmla="*/ 51 h 255"/>
                <a:gd name="T12" fmla="*/ 101 w 101"/>
                <a:gd name="T13" fmla="*/ 204 h 255"/>
                <a:gd name="T14" fmla="*/ 50 w 101"/>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255">
                  <a:moveTo>
                    <a:pt x="50" y="255"/>
                  </a:moveTo>
                  <a:cubicBezTo>
                    <a:pt x="50" y="255"/>
                    <a:pt x="50" y="255"/>
                    <a:pt x="50" y="255"/>
                  </a:cubicBezTo>
                  <a:cubicBezTo>
                    <a:pt x="22" y="255"/>
                    <a:pt x="0" y="232"/>
                    <a:pt x="0" y="204"/>
                  </a:cubicBezTo>
                  <a:cubicBezTo>
                    <a:pt x="0" y="51"/>
                    <a:pt x="0" y="51"/>
                    <a:pt x="0" y="51"/>
                  </a:cubicBezTo>
                  <a:cubicBezTo>
                    <a:pt x="0" y="23"/>
                    <a:pt x="22" y="0"/>
                    <a:pt x="50" y="0"/>
                  </a:cubicBezTo>
                  <a:cubicBezTo>
                    <a:pt x="79" y="0"/>
                    <a:pt x="101" y="23"/>
                    <a:pt x="101" y="51"/>
                  </a:cubicBezTo>
                  <a:cubicBezTo>
                    <a:pt x="101" y="204"/>
                    <a:pt x="101" y="204"/>
                    <a:pt x="101" y="204"/>
                  </a:cubicBezTo>
                  <a:cubicBezTo>
                    <a:pt x="101" y="232"/>
                    <a:pt x="79" y="255"/>
                    <a:pt x="50"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28"/>
            <p:cNvSpPr>
              <a:spLocks/>
            </p:cNvSpPr>
            <p:nvPr userDrawn="1"/>
          </p:nvSpPr>
          <p:spPr bwMode="auto">
            <a:xfrm>
              <a:off x="6423025" y="3348038"/>
              <a:ext cx="406400" cy="1814513"/>
            </a:xfrm>
            <a:custGeom>
              <a:avLst/>
              <a:gdLst>
                <a:gd name="T0" fmla="*/ 64 w 128"/>
                <a:gd name="T1" fmla="*/ 570 h 570"/>
                <a:gd name="T2" fmla="*/ 64 w 128"/>
                <a:gd name="T3" fmla="*/ 570 h 570"/>
                <a:gd name="T4" fmla="*/ 0 w 128"/>
                <a:gd name="T5" fmla="*/ 507 h 570"/>
                <a:gd name="T6" fmla="*/ 0 w 128"/>
                <a:gd name="T7" fmla="*/ 64 h 570"/>
                <a:gd name="T8" fmla="*/ 64 w 128"/>
                <a:gd name="T9" fmla="*/ 0 h 570"/>
                <a:gd name="T10" fmla="*/ 128 w 128"/>
                <a:gd name="T11" fmla="*/ 64 h 570"/>
                <a:gd name="T12" fmla="*/ 128 w 128"/>
                <a:gd name="T13" fmla="*/ 507 h 570"/>
                <a:gd name="T14" fmla="*/ 64 w 128"/>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570">
                  <a:moveTo>
                    <a:pt x="64" y="570"/>
                  </a:moveTo>
                  <a:cubicBezTo>
                    <a:pt x="64" y="570"/>
                    <a:pt x="64" y="570"/>
                    <a:pt x="64" y="570"/>
                  </a:cubicBezTo>
                  <a:cubicBezTo>
                    <a:pt x="29" y="570"/>
                    <a:pt x="0" y="542"/>
                    <a:pt x="0" y="507"/>
                  </a:cubicBezTo>
                  <a:cubicBezTo>
                    <a:pt x="0" y="64"/>
                    <a:pt x="0" y="64"/>
                    <a:pt x="0" y="64"/>
                  </a:cubicBezTo>
                  <a:cubicBezTo>
                    <a:pt x="0" y="29"/>
                    <a:pt x="29" y="0"/>
                    <a:pt x="64" y="0"/>
                  </a:cubicBezTo>
                  <a:cubicBezTo>
                    <a:pt x="99" y="0"/>
                    <a:pt x="128" y="29"/>
                    <a:pt x="128" y="64"/>
                  </a:cubicBezTo>
                  <a:cubicBezTo>
                    <a:pt x="128" y="507"/>
                    <a:pt x="128" y="507"/>
                    <a:pt x="128" y="507"/>
                  </a:cubicBezTo>
                  <a:cubicBezTo>
                    <a:pt x="128" y="542"/>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29"/>
            <p:cNvSpPr>
              <a:spLocks/>
            </p:cNvSpPr>
            <p:nvPr userDrawn="1"/>
          </p:nvSpPr>
          <p:spPr bwMode="auto">
            <a:xfrm>
              <a:off x="6992938" y="4060825"/>
              <a:ext cx="403225" cy="1816100"/>
            </a:xfrm>
            <a:custGeom>
              <a:avLst/>
              <a:gdLst>
                <a:gd name="T0" fmla="*/ 63 w 127"/>
                <a:gd name="T1" fmla="*/ 570 h 570"/>
                <a:gd name="T2" fmla="*/ 63 w 127"/>
                <a:gd name="T3" fmla="*/ 570 h 570"/>
                <a:gd name="T4" fmla="*/ 0 w 127"/>
                <a:gd name="T5" fmla="*/ 507 h 570"/>
                <a:gd name="T6" fmla="*/ 0 w 127"/>
                <a:gd name="T7" fmla="*/ 64 h 570"/>
                <a:gd name="T8" fmla="*/ 63 w 127"/>
                <a:gd name="T9" fmla="*/ 0 h 570"/>
                <a:gd name="T10" fmla="*/ 127 w 127"/>
                <a:gd name="T11" fmla="*/ 64 h 570"/>
                <a:gd name="T12" fmla="*/ 127 w 127"/>
                <a:gd name="T13" fmla="*/ 507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2"/>
                    <a:pt x="0" y="507"/>
                  </a:cubicBezTo>
                  <a:cubicBezTo>
                    <a:pt x="0" y="64"/>
                    <a:pt x="0" y="64"/>
                    <a:pt x="0" y="64"/>
                  </a:cubicBezTo>
                  <a:cubicBezTo>
                    <a:pt x="0" y="29"/>
                    <a:pt x="28" y="0"/>
                    <a:pt x="63" y="0"/>
                  </a:cubicBezTo>
                  <a:cubicBezTo>
                    <a:pt x="98" y="0"/>
                    <a:pt x="127" y="29"/>
                    <a:pt x="127" y="64"/>
                  </a:cubicBezTo>
                  <a:cubicBezTo>
                    <a:pt x="127" y="507"/>
                    <a:pt x="127" y="507"/>
                    <a:pt x="127" y="507"/>
                  </a:cubicBezTo>
                  <a:cubicBezTo>
                    <a:pt x="127" y="542"/>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30"/>
            <p:cNvSpPr>
              <a:spLocks/>
            </p:cNvSpPr>
            <p:nvPr userDrawn="1"/>
          </p:nvSpPr>
          <p:spPr bwMode="auto">
            <a:xfrm>
              <a:off x="5438775" y="4627563"/>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31"/>
            <p:cNvSpPr>
              <a:spLocks/>
            </p:cNvSpPr>
            <p:nvPr userDrawn="1"/>
          </p:nvSpPr>
          <p:spPr bwMode="auto">
            <a:xfrm>
              <a:off x="4872038" y="3981450"/>
              <a:ext cx="403225" cy="1814513"/>
            </a:xfrm>
            <a:custGeom>
              <a:avLst/>
              <a:gdLst>
                <a:gd name="T0" fmla="*/ 64 w 127"/>
                <a:gd name="T1" fmla="*/ 570 h 570"/>
                <a:gd name="T2" fmla="*/ 64 w 127"/>
                <a:gd name="T3" fmla="*/ 570 h 570"/>
                <a:gd name="T4" fmla="*/ 0 w 127"/>
                <a:gd name="T5" fmla="*/ 506 h 570"/>
                <a:gd name="T6" fmla="*/ 0 w 127"/>
                <a:gd name="T7" fmla="*/ 63 h 570"/>
                <a:gd name="T8" fmla="*/ 64 w 127"/>
                <a:gd name="T9" fmla="*/ 0 h 570"/>
                <a:gd name="T10" fmla="*/ 127 w 127"/>
                <a:gd name="T11" fmla="*/ 63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3"/>
                    <a:pt x="0" y="63"/>
                    <a:pt x="0" y="63"/>
                  </a:cubicBezTo>
                  <a:cubicBezTo>
                    <a:pt x="0" y="28"/>
                    <a:pt x="29" y="0"/>
                    <a:pt x="64" y="0"/>
                  </a:cubicBezTo>
                  <a:cubicBezTo>
                    <a:pt x="99" y="0"/>
                    <a:pt x="127" y="28"/>
                    <a:pt x="127" y="63"/>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32"/>
            <p:cNvSpPr>
              <a:spLocks/>
            </p:cNvSpPr>
            <p:nvPr userDrawn="1"/>
          </p:nvSpPr>
          <p:spPr bwMode="auto">
            <a:xfrm>
              <a:off x="0" y="4095750"/>
              <a:ext cx="152400" cy="809625"/>
            </a:xfrm>
            <a:custGeom>
              <a:avLst/>
              <a:gdLst>
                <a:gd name="T0" fmla="*/ 0 w 48"/>
                <a:gd name="T1" fmla="*/ 0 h 254"/>
                <a:gd name="T2" fmla="*/ 0 w 48"/>
                <a:gd name="T3" fmla="*/ 254 h 254"/>
                <a:gd name="T4" fmla="*/ 48 w 48"/>
                <a:gd name="T5" fmla="*/ 203 h 254"/>
                <a:gd name="T6" fmla="*/ 48 w 48"/>
                <a:gd name="T7" fmla="*/ 50 h 254"/>
                <a:gd name="T8" fmla="*/ 0 w 48"/>
                <a:gd name="T9" fmla="*/ 0 h 254"/>
              </a:gdLst>
              <a:ahLst/>
              <a:cxnLst>
                <a:cxn ang="0">
                  <a:pos x="T0" y="T1"/>
                </a:cxn>
                <a:cxn ang="0">
                  <a:pos x="T2" y="T3"/>
                </a:cxn>
                <a:cxn ang="0">
                  <a:pos x="T4" y="T5"/>
                </a:cxn>
                <a:cxn ang="0">
                  <a:pos x="T6" y="T7"/>
                </a:cxn>
                <a:cxn ang="0">
                  <a:pos x="T8" y="T9"/>
                </a:cxn>
              </a:cxnLst>
              <a:rect l="0" t="0" r="r" b="b"/>
              <a:pathLst>
                <a:path w="48" h="254">
                  <a:moveTo>
                    <a:pt x="0" y="0"/>
                  </a:moveTo>
                  <a:cubicBezTo>
                    <a:pt x="0" y="254"/>
                    <a:pt x="0" y="254"/>
                    <a:pt x="0" y="254"/>
                  </a:cubicBezTo>
                  <a:cubicBezTo>
                    <a:pt x="27" y="252"/>
                    <a:pt x="48" y="230"/>
                    <a:pt x="48" y="203"/>
                  </a:cubicBezTo>
                  <a:cubicBezTo>
                    <a:pt x="48" y="50"/>
                    <a:pt x="48" y="50"/>
                    <a:pt x="48" y="50"/>
                  </a:cubicBezTo>
                  <a:cubicBezTo>
                    <a:pt x="48" y="23"/>
                    <a:pt x="27" y="1"/>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33"/>
            <p:cNvSpPr>
              <a:spLocks/>
            </p:cNvSpPr>
            <p:nvPr userDrawn="1"/>
          </p:nvSpPr>
          <p:spPr bwMode="auto">
            <a:xfrm>
              <a:off x="12052300" y="4548188"/>
              <a:ext cx="152400" cy="809625"/>
            </a:xfrm>
            <a:custGeom>
              <a:avLst/>
              <a:gdLst>
                <a:gd name="T0" fmla="*/ 48 w 48"/>
                <a:gd name="T1" fmla="*/ 0 h 254"/>
                <a:gd name="T2" fmla="*/ 0 w 48"/>
                <a:gd name="T3" fmla="*/ 51 h 254"/>
                <a:gd name="T4" fmla="*/ 0 w 48"/>
                <a:gd name="T5" fmla="*/ 203 h 254"/>
                <a:gd name="T6" fmla="*/ 48 w 48"/>
                <a:gd name="T7" fmla="*/ 254 h 254"/>
                <a:gd name="T8" fmla="*/ 48 w 48"/>
                <a:gd name="T9" fmla="*/ 0 h 254"/>
              </a:gdLst>
              <a:ahLst/>
              <a:cxnLst>
                <a:cxn ang="0">
                  <a:pos x="T0" y="T1"/>
                </a:cxn>
                <a:cxn ang="0">
                  <a:pos x="T2" y="T3"/>
                </a:cxn>
                <a:cxn ang="0">
                  <a:pos x="T4" y="T5"/>
                </a:cxn>
                <a:cxn ang="0">
                  <a:pos x="T6" y="T7"/>
                </a:cxn>
                <a:cxn ang="0">
                  <a:pos x="T8" y="T9"/>
                </a:cxn>
              </a:cxnLst>
              <a:rect l="0" t="0" r="r" b="b"/>
              <a:pathLst>
                <a:path w="48" h="254">
                  <a:moveTo>
                    <a:pt x="48" y="0"/>
                  </a:moveTo>
                  <a:cubicBezTo>
                    <a:pt x="20" y="2"/>
                    <a:pt x="0" y="24"/>
                    <a:pt x="0" y="51"/>
                  </a:cubicBezTo>
                  <a:cubicBezTo>
                    <a:pt x="0" y="203"/>
                    <a:pt x="0" y="203"/>
                    <a:pt x="0" y="203"/>
                  </a:cubicBezTo>
                  <a:cubicBezTo>
                    <a:pt x="0" y="231"/>
                    <a:pt x="20" y="253"/>
                    <a:pt x="48" y="254"/>
                  </a:cubicBezTo>
                  <a:lnTo>
                    <a:pt x="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7" name="Logotype, static"/>
          <p:cNvGrpSpPr/>
          <p:nvPr userDrawn="1"/>
        </p:nvGrpSpPr>
        <p:grpSpPr>
          <a:xfrm>
            <a:off x="10689465" y="6389301"/>
            <a:ext cx="863687" cy="180102"/>
            <a:chOff x="9501453" y="6148765"/>
            <a:chExt cx="2047875" cy="427037"/>
          </a:xfrm>
          <a:solidFill>
            <a:schemeClr val="bg1"/>
          </a:solidFill>
        </p:grpSpPr>
        <p:sp>
          <p:nvSpPr>
            <p:cNvPr id="38"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4"/>
          </p:nvPr>
        </p:nvSpPr>
        <p:spPr/>
        <p:txBody>
          <a:bodyPr/>
          <a:lstStyle>
            <a:lvl1pPr>
              <a:defRPr>
                <a:solidFill>
                  <a:schemeClr val="bg1"/>
                </a:solidFill>
              </a:defRPr>
            </a:lvl1pPr>
          </a:lstStyle>
          <a:p>
            <a:endParaRPr lang="en-GB" dirty="0"/>
          </a:p>
        </p:txBody>
      </p:sp>
    </p:spTree>
    <p:extLst>
      <p:ext uri="{BB962C8B-B14F-4D97-AF65-F5344CB8AC3E}">
        <p14:creationId xmlns:p14="http://schemas.microsoft.com/office/powerpoint/2010/main" val="24552632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bg1"/>
        </a:solidFill>
        <a:effectLst/>
      </p:bgPr>
    </p:bg>
    <p:spTree>
      <p:nvGrpSpPr>
        <p:cNvPr id="1" name=""/>
        <p:cNvGrpSpPr/>
        <p:nvPr/>
      </p:nvGrpSpPr>
      <p:grpSpPr>
        <a:xfrm>
          <a:off x="0" y="0"/>
          <a:ext cx="0" cy="0"/>
          <a:chOff x="0" y="0"/>
          <a:chExt cx="0" cy="0"/>
        </a:xfrm>
      </p:grpSpPr>
      <p:grpSp>
        <p:nvGrpSpPr>
          <p:cNvPr id="37" name="Pulse"/>
          <p:cNvGrpSpPr/>
          <p:nvPr userDrawn="1"/>
        </p:nvGrpSpPr>
        <p:grpSpPr>
          <a:xfrm>
            <a:off x="8751888" y="3030538"/>
            <a:ext cx="3446462" cy="3490913"/>
            <a:chOff x="8751888" y="3030538"/>
            <a:chExt cx="3446462" cy="3490913"/>
          </a:xfrm>
          <a:solidFill>
            <a:schemeClr val="accent1"/>
          </a:solidFill>
        </p:grpSpPr>
        <p:sp>
          <p:nvSpPr>
            <p:cNvPr id="38"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648000" y="1338264"/>
            <a:ext cx="7200000" cy="795474"/>
          </a:xfrm>
        </p:spPr>
        <p:txBody>
          <a:bodyPr/>
          <a:lstStyle>
            <a:lvl1pPr>
              <a:defRPr sz="29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648000" y="2133606"/>
            <a:ext cx="7200000" cy="720000"/>
          </a:xfrm>
        </p:spPr>
        <p:txBody>
          <a:bodyPr/>
          <a:lstStyle>
            <a:lvl1pPr marL="0" indent="0" algn="l">
              <a:spcBef>
                <a:spcPts val="0"/>
              </a:spcBef>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6" name="Text Placeholder 5"/>
          <p:cNvSpPr>
            <a:spLocks noGrp="1"/>
          </p:cNvSpPr>
          <p:nvPr>
            <p:ph type="body" sz="quarter" idx="10" hasCustomPrompt="1"/>
          </p:nvPr>
        </p:nvSpPr>
        <p:spPr>
          <a:xfrm>
            <a:off x="648000" y="3096000"/>
            <a:ext cx="1800225" cy="1260000"/>
          </a:xfrm>
        </p:spPr>
        <p:txBody>
          <a:bodyPr>
            <a:noAutofit/>
          </a:bodyPr>
          <a:lstStyle>
            <a:lvl1pPr marL="0" indent="0">
              <a:spcBef>
                <a:spcPts val="0"/>
              </a:spcBef>
              <a:buNone/>
              <a:defRPr sz="900">
                <a:solidFill>
                  <a:schemeClr val="tx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dirty="0"/>
              <a:t>Disclaimer text</a:t>
            </a:r>
          </a:p>
        </p:txBody>
      </p:sp>
      <p:sp>
        <p:nvSpPr>
          <p:cNvPr id="15" name="Text Placeholder 5"/>
          <p:cNvSpPr>
            <a:spLocks noGrp="1"/>
          </p:cNvSpPr>
          <p:nvPr>
            <p:ph type="body" sz="quarter" idx="11" hasCustomPrompt="1"/>
          </p:nvPr>
        </p:nvSpPr>
        <p:spPr>
          <a:xfrm>
            <a:off x="2713211" y="3096000"/>
            <a:ext cx="1800225" cy="1260000"/>
          </a:xfrm>
        </p:spPr>
        <p:txBody>
          <a:bodyPr>
            <a:noAutofit/>
          </a:bodyPr>
          <a:lstStyle>
            <a:lvl1pPr marL="0" indent="0">
              <a:spcBef>
                <a:spcPts val="0"/>
              </a:spcBef>
              <a:buNone/>
              <a:defRPr sz="900">
                <a:solidFill>
                  <a:schemeClr val="tx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dirty="0"/>
              <a:t>Disclaimer text</a:t>
            </a:r>
          </a:p>
        </p:txBody>
      </p:sp>
      <p:grpSp>
        <p:nvGrpSpPr>
          <p:cNvPr id="30" name="Logotype"/>
          <p:cNvGrpSpPr/>
          <p:nvPr userDrawn="1"/>
        </p:nvGrpSpPr>
        <p:grpSpPr>
          <a:xfrm>
            <a:off x="640800" y="532800"/>
            <a:ext cx="1384039" cy="288609"/>
            <a:chOff x="9501453" y="6148765"/>
            <a:chExt cx="2047875" cy="427037"/>
          </a:xfrm>
          <a:solidFill>
            <a:schemeClr val="bg2"/>
          </a:solidFill>
        </p:grpSpPr>
        <p:sp>
          <p:nvSpPr>
            <p:cNvPr id="31"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40886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95600"/>
          </a:xfrm>
        </p:spPr>
        <p:txBody>
          <a:bodyPr/>
          <a:lstStyle>
            <a:lvl1pPr>
              <a:defRPr sz="2900">
                <a:solidFill>
                  <a:srgbClr val="FBD9CA"/>
                </a:solidFill>
              </a:defRPr>
            </a:lvl1pPr>
          </a:lstStyle>
          <a:p>
            <a:r>
              <a:rPr lang="en-GB" dirty="0"/>
              <a:t>Click to edit Master title style</a:t>
            </a:r>
          </a:p>
        </p:txBody>
      </p:sp>
      <p:sp>
        <p:nvSpPr>
          <p:cNvPr id="3" name="Subtitle 2"/>
          <p:cNvSpPr>
            <a:spLocks noGrp="1"/>
          </p:cNvSpPr>
          <p:nvPr>
            <p:ph type="subTitle" idx="1"/>
          </p:nvPr>
        </p:nvSpPr>
        <p:spPr>
          <a:xfrm>
            <a:off x="648000" y="2133606"/>
            <a:ext cx="7200000" cy="720000"/>
          </a:xfrm>
        </p:spPr>
        <p:txBody>
          <a:bodyPr/>
          <a:lstStyle>
            <a:lvl1pPr marL="0" indent="0" algn="l">
              <a:spcBef>
                <a:spcPts val="0"/>
              </a:spcBef>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GB" dirty="0"/>
              <a:t>Click to edit Master subtitle style</a:t>
            </a:r>
          </a:p>
        </p:txBody>
      </p:sp>
      <p:sp>
        <p:nvSpPr>
          <p:cNvPr id="6" name="Text Placeholder 5"/>
          <p:cNvSpPr>
            <a:spLocks noGrp="1"/>
          </p:cNvSpPr>
          <p:nvPr>
            <p:ph type="body" sz="quarter" idx="10" hasCustomPrompt="1"/>
          </p:nvPr>
        </p:nvSpPr>
        <p:spPr>
          <a:xfrm>
            <a:off x="648000" y="3096000"/>
            <a:ext cx="1800225" cy="1260000"/>
          </a:xfrm>
        </p:spPr>
        <p:txBody>
          <a:bodyPr>
            <a:noAutofit/>
          </a:bodyPr>
          <a:lstStyle>
            <a:lvl1pPr marL="0" indent="0">
              <a:spcBef>
                <a:spcPts val="0"/>
              </a:spcBef>
              <a:buNone/>
              <a:defRPr sz="90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dirty="0"/>
              <a:t>Disclaimer text</a:t>
            </a:r>
          </a:p>
        </p:txBody>
      </p:sp>
      <p:sp>
        <p:nvSpPr>
          <p:cNvPr id="15" name="Text Placeholder 5"/>
          <p:cNvSpPr>
            <a:spLocks noGrp="1"/>
          </p:cNvSpPr>
          <p:nvPr>
            <p:ph type="body" sz="quarter" idx="11" hasCustomPrompt="1"/>
          </p:nvPr>
        </p:nvSpPr>
        <p:spPr>
          <a:xfrm>
            <a:off x="2713211" y="3096000"/>
            <a:ext cx="1800225" cy="1260000"/>
          </a:xfrm>
        </p:spPr>
        <p:txBody>
          <a:bodyPr>
            <a:noAutofit/>
          </a:bodyPr>
          <a:lstStyle>
            <a:lvl1pPr marL="0" indent="0">
              <a:spcBef>
                <a:spcPts val="0"/>
              </a:spcBef>
              <a:buNone/>
              <a:defRPr sz="90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en-GB" dirty="0"/>
              <a:t>Disclaimer text</a:t>
            </a:r>
          </a:p>
        </p:txBody>
      </p:sp>
      <p:grpSp>
        <p:nvGrpSpPr>
          <p:cNvPr id="16" name="Pulse"/>
          <p:cNvGrpSpPr/>
          <p:nvPr userDrawn="1"/>
        </p:nvGrpSpPr>
        <p:grpSpPr>
          <a:xfrm>
            <a:off x="8751888" y="3030538"/>
            <a:ext cx="3446462" cy="3490913"/>
            <a:chOff x="8751888" y="3030538"/>
            <a:chExt cx="3446462" cy="3490913"/>
          </a:xfrm>
          <a:solidFill>
            <a:srgbClr val="0000FF"/>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8" name="Logotype"/>
          <p:cNvGrpSpPr/>
          <p:nvPr userDrawn="1"/>
        </p:nvGrpSpPr>
        <p:grpSpPr>
          <a:xfrm>
            <a:off x="641350" y="530890"/>
            <a:ext cx="1384039" cy="288609"/>
            <a:chOff x="9501453" y="6148765"/>
            <a:chExt cx="2047875" cy="427037"/>
          </a:xfrm>
          <a:solidFill>
            <a:schemeClr val="bg1"/>
          </a:solidFill>
        </p:grpSpPr>
        <p:sp>
          <p:nvSpPr>
            <p:cNvPr id="19"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1965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3" name="Content Placeholder 2"/>
          <p:cNvSpPr>
            <a:spLocks noGrp="1"/>
          </p:cNvSpPr>
          <p:nvPr>
            <p:ph idx="1"/>
          </p:nvPr>
        </p:nvSpPr>
        <p:spPr>
          <a:xfrm>
            <a:off x="647999" y="1332000"/>
            <a:ext cx="7200000" cy="4428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12"/>
          </p:nvPr>
        </p:nvSpPr>
        <p:spPr/>
        <p:txBody>
          <a:bodyPr/>
          <a:lstStyle/>
          <a:p>
            <a:fld id="{D14BCCD3-0010-4FBA-B965-2126ADC31932}" type="slidenum">
              <a:rPr lang="en-GB" smtClean="0"/>
              <a:t>‹#›</a:t>
            </a:fld>
            <a:endParaRPr lang="en-GB" dirty="0"/>
          </a:p>
        </p:txBody>
      </p:sp>
      <p:sp>
        <p:nvSpPr>
          <p:cNvPr id="4" name="Footer Placeholder 3"/>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20441012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dirty="0"/>
              <a:t>Click to edit Master title style</a:t>
            </a:r>
          </a:p>
        </p:txBody>
      </p:sp>
      <p:sp>
        <p:nvSpPr>
          <p:cNvPr id="3" name="Content Placeholder 2"/>
          <p:cNvSpPr>
            <a:spLocks noGrp="1"/>
          </p:cNvSpPr>
          <p:nvPr>
            <p:ph sz="half" idx="1"/>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p:cNvSpPr>
            <a:spLocks noGrp="1"/>
          </p:cNvSpPr>
          <p:nvPr>
            <p:ph sz="half" idx="2"/>
          </p:nvPr>
        </p:nvSpPr>
        <p:spPr>
          <a:xfrm>
            <a:off x="6192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5" name="Footer Placeholder 4"/>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24664409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dirty="0"/>
              <a:t>Click to edit Master title style</a:t>
            </a:r>
          </a:p>
        </p:txBody>
      </p:sp>
      <p:sp>
        <p:nvSpPr>
          <p:cNvPr id="3" name="Content Placeholder 2"/>
          <p:cNvSpPr>
            <a:spLocks noGrp="1"/>
          </p:cNvSpPr>
          <p:nvPr>
            <p:ph sz="half" idx="1"/>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p:cNvSpPr>
            <a:spLocks noGrp="1"/>
          </p:cNvSpPr>
          <p:nvPr>
            <p:ph sz="half" idx="2"/>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6" name="Content Placeholder 3"/>
          <p:cNvSpPr>
            <a:spLocks noGrp="1"/>
          </p:cNvSpPr>
          <p:nvPr>
            <p:ph sz="half" idx="13"/>
          </p:nvPr>
        </p:nvSpPr>
        <p:spPr>
          <a:xfrm>
            <a:off x="8067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4"/>
          </p:nvPr>
        </p:nvSpPr>
        <p:spPr/>
        <p:txBody>
          <a:bodyPr/>
          <a:lstStyle/>
          <a:p>
            <a:endParaRPr lang="en-GB" dirty="0"/>
          </a:p>
        </p:txBody>
      </p:sp>
    </p:spTree>
    <p:extLst>
      <p:ext uri="{BB962C8B-B14F-4D97-AF65-F5344CB8AC3E}">
        <p14:creationId xmlns:p14="http://schemas.microsoft.com/office/powerpoint/2010/main" val="36488819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dirty="0"/>
              <a:t>Click to edit Master title style</a:t>
            </a:r>
          </a:p>
        </p:txBody>
      </p:sp>
      <p:sp>
        <p:nvSpPr>
          <p:cNvPr id="5" name="Slide Number Placeholder 4"/>
          <p:cNvSpPr>
            <a:spLocks noGrp="1"/>
          </p:cNvSpPr>
          <p:nvPr>
            <p:ph type="sldNum" sz="quarter" idx="12"/>
          </p:nvPr>
        </p:nvSpPr>
        <p:spPr/>
        <p:txBody>
          <a:bodyPr/>
          <a:lstStyle/>
          <a:p>
            <a:fld id="{D14BCCD3-0010-4FBA-B965-2126ADC31932}" type="slidenum">
              <a:rPr lang="en-GB" smtClean="0"/>
              <a:t>‹#›</a:t>
            </a:fld>
            <a:endParaRPr lang="en-GB" dirty="0"/>
          </a:p>
        </p:txBody>
      </p:sp>
      <p:sp>
        <p:nvSpPr>
          <p:cNvPr id="3" name="Footer Placeholder 2"/>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13781732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4BCCD3-0010-4FBA-B965-2126ADC31932}" type="slidenum">
              <a:rPr lang="en-GB" smtClean="0"/>
              <a:t>‹#›</a:t>
            </a:fld>
            <a:endParaRPr lang="en-GB" dirty="0"/>
          </a:p>
        </p:txBody>
      </p:sp>
      <p:sp>
        <p:nvSpPr>
          <p:cNvPr id="2" name="Footer Placeholder 1"/>
          <p:cNvSpPr>
            <a:spLocks noGrp="1"/>
          </p:cNvSpPr>
          <p:nvPr>
            <p:ph type="ftr" sz="quarter" idx="13"/>
          </p:nvPr>
        </p:nvSpPr>
        <p:spPr/>
        <p:txBody>
          <a:bodyPr/>
          <a:lstStyle/>
          <a:p>
            <a:endParaRPr lang="en-GB" dirty="0"/>
          </a:p>
        </p:txBody>
      </p:sp>
    </p:spTree>
    <p:extLst>
      <p:ext uri="{BB962C8B-B14F-4D97-AF65-F5344CB8AC3E}">
        <p14:creationId xmlns:p14="http://schemas.microsoft.com/office/powerpoint/2010/main" val="152166425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en-GB" dirty="0"/>
              <a:t>Click to edit Master title style</a:t>
            </a:r>
          </a:p>
        </p:txBody>
      </p:sp>
      <p:sp>
        <p:nvSpPr>
          <p:cNvPr id="4" name="Content Placeholder 3"/>
          <p:cNvSpPr>
            <a:spLocks noGrp="1"/>
          </p:cNvSpPr>
          <p:nvPr>
            <p:ph sz="half" idx="2"/>
          </p:nvPr>
        </p:nvSpPr>
        <p:spPr>
          <a:xfrm>
            <a:off x="6192000" y="1332000"/>
            <a:ext cx="5364000" cy="44316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10" name="Picture Placeholder 9"/>
          <p:cNvSpPr>
            <a:spLocks noGrp="1"/>
          </p:cNvSpPr>
          <p:nvPr>
            <p:ph type="pic" sz="quarter" idx="14" hasCustomPrompt="1"/>
          </p:nvPr>
        </p:nvSpPr>
        <p:spPr>
          <a:xfrm>
            <a:off x="648000" y="1332000"/>
            <a:ext cx="5364000" cy="4428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6" name="Footer Placeholder 5"/>
          <p:cNvSpPr>
            <a:spLocks noGrp="1"/>
          </p:cNvSpPr>
          <p:nvPr>
            <p:ph type="ftr" sz="quarter" idx="15"/>
          </p:nvPr>
        </p:nvSpPr>
        <p:spPr/>
        <p:txBody>
          <a:bodyPr/>
          <a:lstStyle/>
          <a:p>
            <a:endParaRPr lang="en-GB" dirty="0"/>
          </a:p>
        </p:txBody>
      </p:sp>
    </p:spTree>
    <p:extLst>
      <p:ext uri="{BB962C8B-B14F-4D97-AF65-F5344CB8AC3E}">
        <p14:creationId xmlns:p14="http://schemas.microsoft.com/office/powerpoint/2010/main" val="4186940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en-GB" dirty="0"/>
              <a:t>Click to edit Master title style</a:t>
            </a:r>
          </a:p>
        </p:txBody>
      </p:sp>
      <p:sp>
        <p:nvSpPr>
          <p:cNvPr id="4" name="Content Placeholder 3"/>
          <p:cNvSpPr>
            <a:spLocks noGrp="1"/>
          </p:cNvSpPr>
          <p:nvPr>
            <p:ph sz="half" idx="2"/>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p:cNvSpPr>
            <a:spLocks noGrp="1"/>
          </p:cNvSpPr>
          <p:nvPr>
            <p:ph type="sldNum" sz="quarter" idx="12"/>
          </p:nvPr>
        </p:nvSpPr>
        <p:spPr/>
        <p:txBody>
          <a:bodyPr/>
          <a:lstStyle/>
          <a:p>
            <a:fld id="{D14BCCD3-0010-4FBA-B965-2126ADC31932}" type="slidenum">
              <a:rPr lang="en-GB" smtClean="0"/>
              <a:t>‹#›</a:t>
            </a:fld>
            <a:endParaRPr lang="en-GB" dirty="0"/>
          </a:p>
        </p:txBody>
      </p:sp>
      <p:sp>
        <p:nvSpPr>
          <p:cNvPr id="10" name="Picture Placeholder 9"/>
          <p:cNvSpPr>
            <a:spLocks noGrp="1"/>
          </p:cNvSpPr>
          <p:nvPr>
            <p:ph type="pic" sz="quarter" idx="14" hasCustomPrompt="1"/>
          </p:nvPr>
        </p:nvSpPr>
        <p:spPr>
          <a:xfrm>
            <a:off x="6192000" y="1332000"/>
            <a:ext cx="5364000" cy="4428000"/>
          </a:xfrm>
          <a:solidFill>
            <a:schemeClr val="bg1">
              <a:lumMod val="95000"/>
            </a:schemeClr>
          </a:solidFill>
        </p:spPr>
        <p:txBody>
          <a:bodyPr anchor="ctr" anchorCtr="0"/>
          <a:lstStyle>
            <a:lvl1pPr marL="0" indent="0" algn="ctr">
              <a:buFontTx/>
              <a:buNone/>
              <a:defRPr/>
            </a:lvl1pPr>
          </a:lstStyle>
          <a:p>
            <a:r>
              <a:rPr lang="en-GB" dirty="0"/>
              <a:t>Picture</a:t>
            </a:r>
          </a:p>
        </p:txBody>
      </p:sp>
      <p:sp>
        <p:nvSpPr>
          <p:cNvPr id="3" name="Footer Placeholder 2"/>
          <p:cNvSpPr>
            <a:spLocks noGrp="1"/>
          </p:cNvSpPr>
          <p:nvPr>
            <p:ph type="ftr" sz="quarter" idx="15"/>
          </p:nvPr>
        </p:nvSpPr>
        <p:spPr/>
        <p:txBody>
          <a:bodyPr/>
          <a:lstStyle/>
          <a:p>
            <a:endParaRPr lang="en-GB" dirty="0"/>
          </a:p>
        </p:txBody>
      </p:sp>
    </p:spTree>
    <p:extLst>
      <p:ext uri="{BB962C8B-B14F-4D97-AF65-F5344CB8AC3E}">
        <p14:creationId xmlns:p14="http://schemas.microsoft.com/office/powerpoint/2010/main" val="84987691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999" y="360083"/>
            <a:ext cx="7200000" cy="720167"/>
          </a:xfrm>
          <a:prstGeom prst="rect">
            <a:avLst/>
          </a:prstGeom>
        </p:spPr>
        <p:txBody>
          <a:bodyPr vert="horz" lIns="0" tIns="0" rIns="0" bIns="0" rtlCol="0" anchor="b" anchorCtr="0">
            <a:noAutofit/>
          </a:bodyPr>
          <a:lstStyle/>
          <a:p>
            <a:r>
              <a:rPr lang="en-GB" dirty="0"/>
              <a:t>Click to edit Master title style</a:t>
            </a:r>
          </a:p>
        </p:txBody>
      </p:sp>
      <p:sp>
        <p:nvSpPr>
          <p:cNvPr id="3" name="Text Placeholder 2"/>
          <p:cNvSpPr>
            <a:spLocks noGrp="1"/>
          </p:cNvSpPr>
          <p:nvPr>
            <p:ph type="body" idx="1"/>
          </p:nvPr>
        </p:nvSpPr>
        <p:spPr>
          <a:xfrm>
            <a:off x="647999" y="1332000"/>
            <a:ext cx="10908000" cy="4428000"/>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4"/>
          </p:nvPr>
        </p:nvSpPr>
        <p:spPr>
          <a:xfrm>
            <a:off x="648000" y="6375018"/>
            <a:ext cx="324000" cy="144033"/>
          </a:xfrm>
          <a:prstGeom prst="rect">
            <a:avLst/>
          </a:prstGeom>
        </p:spPr>
        <p:txBody>
          <a:bodyPr vert="horz" lIns="0" tIns="0" rIns="0" bIns="0" rtlCol="0" anchor="ctr"/>
          <a:lstStyle>
            <a:lvl1pPr algn="l">
              <a:defRPr sz="900">
                <a:solidFill>
                  <a:srgbClr val="8B8A8D"/>
                </a:solidFill>
              </a:defRPr>
            </a:lvl1pPr>
          </a:lstStyle>
          <a:p>
            <a:fld id="{D14BCCD3-0010-4FBA-B965-2126ADC31932}" type="slidenum">
              <a:rPr lang="en-GB" smtClean="0"/>
              <a:pPr/>
              <a:t>‹#›</a:t>
            </a:fld>
            <a:endParaRPr lang="en-GB" dirty="0"/>
          </a:p>
        </p:txBody>
      </p:sp>
      <p:cxnSp>
        <p:nvCxnSpPr>
          <p:cNvPr id="13" name="Straight Connector 12"/>
          <p:cNvCxnSpPr/>
          <p:nvPr/>
        </p:nvCxnSpPr>
        <p:spPr>
          <a:xfrm>
            <a:off x="648000" y="6318000"/>
            <a:ext cx="10893600" cy="0"/>
          </a:xfrm>
          <a:prstGeom prst="line">
            <a:avLst/>
          </a:prstGeom>
          <a:ln w="9525">
            <a:solidFill>
              <a:srgbClr val="8B8A8D"/>
            </a:solidFill>
          </a:ln>
        </p:spPr>
        <p:style>
          <a:lnRef idx="1">
            <a:schemeClr val="accent1"/>
          </a:lnRef>
          <a:fillRef idx="0">
            <a:schemeClr val="accent1"/>
          </a:fillRef>
          <a:effectRef idx="0">
            <a:schemeClr val="accent1"/>
          </a:effectRef>
          <a:fontRef idx="minor">
            <a:schemeClr val="tx1"/>
          </a:fontRef>
        </p:style>
      </p:cxnSp>
      <p:sp>
        <p:nvSpPr>
          <p:cNvPr id="16" name="Line 11"/>
          <p:cNvSpPr>
            <a:spLocks noChangeShapeType="1"/>
          </p:cNvSpPr>
          <p:nvPr userDrawn="1"/>
        </p:nvSpPr>
        <p:spPr bwMode="auto">
          <a:xfrm>
            <a:off x="6494463" y="34671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2"/>
          <p:cNvSpPr>
            <a:spLocks noChangeShapeType="1"/>
          </p:cNvSpPr>
          <p:nvPr userDrawn="1"/>
        </p:nvSpPr>
        <p:spPr bwMode="auto">
          <a:xfrm>
            <a:off x="6494463" y="34671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Line 13"/>
          <p:cNvSpPr>
            <a:spLocks noChangeShapeType="1"/>
          </p:cNvSpPr>
          <p:nvPr userDrawn="1"/>
        </p:nvSpPr>
        <p:spPr bwMode="auto">
          <a:xfrm>
            <a:off x="6675438" y="341471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Line 14"/>
          <p:cNvSpPr>
            <a:spLocks noChangeShapeType="1"/>
          </p:cNvSpPr>
          <p:nvPr userDrawn="1"/>
        </p:nvSpPr>
        <p:spPr bwMode="auto">
          <a:xfrm>
            <a:off x="6675438" y="341471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1" name="Logotype, static"/>
          <p:cNvGrpSpPr/>
          <p:nvPr userDrawn="1"/>
        </p:nvGrpSpPr>
        <p:grpSpPr>
          <a:xfrm>
            <a:off x="10689465" y="6389301"/>
            <a:ext cx="863687" cy="180102"/>
            <a:chOff x="9501453" y="6148765"/>
            <a:chExt cx="2047875" cy="427037"/>
          </a:xfrm>
        </p:grpSpPr>
        <p:sp>
          <p:nvSpPr>
            <p:cNvPr id="22"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ooter Placeholder 4"/>
          <p:cNvSpPr>
            <a:spLocks noGrp="1"/>
          </p:cNvSpPr>
          <p:nvPr>
            <p:ph type="ftr" sz="quarter" idx="3"/>
          </p:nvPr>
        </p:nvSpPr>
        <p:spPr>
          <a:xfrm>
            <a:off x="1531478" y="6375051"/>
            <a:ext cx="3960000" cy="144000"/>
          </a:xfrm>
          <a:prstGeom prst="rect">
            <a:avLst/>
          </a:prstGeom>
        </p:spPr>
        <p:txBody>
          <a:bodyPr vert="horz" lIns="0" tIns="0" rIns="0" bIns="0" rtlCol="0" anchor="ctr"/>
          <a:lstStyle>
            <a:lvl1pPr algn="l">
              <a:defRPr sz="900" cap="all" baseline="0">
                <a:solidFill>
                  <a:srgbClr val="8B8A8D"/>
                </a:solidFill>
              </a:defRPr>
            </a:lvl1pPr>
          </a:lstStyle>
          <a:p>
            <a:endParaRPr lang="en-GB" dirty="0"/>
          </a:p>
        </p:txBody>
      </p:sp>
      <p:sp>
        <p:nvSpPr>
          <p:cNvPr id="5" name="xxLanguageTextBox">
            <a:extLst>
              <a:ext uri="{FF2B5EF4-FFF2-40B4-BE49-F238E27FC236}">
                <a16:creationId xmlns:a16="http://schemas.microsoft.com/office/drawing/2014/main" id="{F4A11457-35E7-4784-23FD-640DD19460BD}"/>
              </a:ext>
            </a:extLst>
          </p:cNvPr>
          <p:cNvSpPr/>
          <p:nvPr userDrawn="1">
            <p:custDataLst>
              <p:tags r:id="rId27"/>
            </p:custDataLst>
          </p:nvPr>
        </p:nvSpPr>
        <p:spPr>
          <a:xfrm>
            <a:off x="0" y="0"/>
            <a:ext cx="12700" cy="12700"/>
          </a:xfrm>
          <a:prstGeom prst="rect">
            <a:avLst/>
          </a:prstGeom>
          <a:noFill/>
          <a:ln>
            <a:noFill/>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dirty="0">
              <a:solidFill>
                <a:schemeClr val="tx1"/>
              </a:solidFill>
            </a:endParaRPr>
          </a:p>
        </p:txBody>
      </p:sp>
    </p:spTree>
    <p:extLst>
      <p:ext uri="{BB962C8B-B14F-4D97-AF65-F5344CB8AC3E}">
        <p14:creationId xmlns:p14="http://schemas.microsoft.com/office/powerpoint/2010/main" val="3736556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37" r:id="rId3"/>
    <p:sldLayoutId id="2147483652" r:id="rId4"/>
    <p:sldLayoutId id="2147483738" r:id="rId5"/>
    <p:sldLayoutId id="2147483663" r:id="rId6"/>
    <p:sldLayoutId id="2147483655" r:id="rId7"/>
    <p:sldLayoutId id="2147483660" r:id="rId8"/>
    <p:sldLayoutId id="2147483724" r:id="rId9"/>
    <p:sldLayoutId id="2147483725" r:id="rId10"/>
    <p:sldLayoutId id="2147483735" r:id="rId11"/>
    <p:sldLayoutId id="2147483736" r:id="rId12"/>
    <p:sldLayoutId id="2147483742" r:id="rId13"/>
    <p:sldLayoutId id="2147483728" r:id="rId14"/>
    <p:sldLayoutId id="2147483726" r:id="rId15"/>
    <p:sldLayoutId id="2147483740" r:id="rId16"/>
    <p:sldLayoutId id="2147483730" r:id="rId17"/>
    <p:sldLayoutId id="2147483729" r:id="rId18"/>
    <p:sldLayoutId id="2147483732" r:id="rId19"/>
    <p:sldLayoutId id="2147483713" r:id="rId20"/>
    <p:sldLayoutId id="2147483741" r:id="rId21"/>
    <p:sldLayoutId id="2147483720" r:id="rId22"/>
    <p:sldLayoutId id="2147483731" r:id="rId23"/>
    <p:sldLayoutId id="2147483739" r:id="rId24"/>
    <p:sldLayoutId id="2147483733" r:id="rId25"/>
  </p:sldLayoutIdLst>
  <p:hf hdr="0" ftr="0" dt="0"/>
  <p:txStyles>
    <p:titleStyle>
      <a:lvl1pPr algn="l" defTabSz="1088776" rtl="0" eaLnBrk="1" latinLnBrk="0" hangingPunct="1">
        <a:spcBef>
          <a:spcPct val="0"/>
        </a:spcBef>
        <a:buNone/>
        <a:defRPr sz="2000" b="1" kern="1200">
          <a:solidFill>
            <a:schemeClr val="accent1"/>
          </a:solidFill>
          <a:latin typeface="+mj-lt"/>
          <a:ea typeface="+mj-ea"/>
          <a:cs typeface="+mj-cs"/>
        </a:defRPr>
      </a:lvl1pPr>
    </p:titleStyle>
    <p:bodyStyle>
      <a:lvl1pPr marL="215487" indent="-215487" algn="l" defTabSz="1088776" rtl="0" eaLnBrk="1" latinLnBrk="0" hangingPunct="1">
        <a:spcBef>
          <a:spcPts val="1200"/>
        </a:spcBef>
        <a:buFont typeface="Arial" pitchFamily="34" charset="0"/>
        <a:buChar char="•"/>
        <a:defRPr sz="1600" kern="1200">
          <a:solidFill>
            <a:schemeClr val="tx1"/>
          </a:solidFill>
          <a:latin typeface="+mn-lt"/>
          <a:ea typeface="+mn-ea"/>
          <a:cs typeface="+mn-cs"/>
        </a:defRPr>
      </a:lvl1pPr>
      <a:lvl2pPr marL="471517"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2pPr>
      <a:lvl3pPr marL="728708"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3pPr>
      <a:lvl4pPr marL="985900"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4pPr>
      <a:lvl5pPr marL="1243091"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err="1"/>
              <a:t>Barnsparundersökningen</a:t>
            </a:r>
            <a:r>
              <a:rPr lang="en-GB" dirty="0"/>
              <a:t> juni-2023</a:t>
            </a:r>
          </a:p>
        </p:txBody>
      </p:sp>
      <p:sp>
        <p:nvSpPr>
          <p:cNvPr id="9" name="Text Placeholder 8"/>
          <p:cNvSpPr>
            <a:spLocks noGrp="1"/>
          </p:cNvSpPr>
          <p:nvPr>
            <p:ph type="body" sz="quarter" idx="14"/>
          </p:nvPr>
        </p:nvSpPr>
        <p:spPr>
          <a:xfrm>
            <a:off x="648000" y="2434697"/>
            <a:ext cx="7200000" cy="216000"/>
          </a:xfrm>
        </p:spPr>
        <p:txBody>
          <a:bodyPr/>
          <a:lstStyle/>
          <a:p>
            <a:r>
              <a:rPr lang="en-GB" dirty="0"/>
              <a:t>7.6.2023</a:t>
            </a:r>
          </a:p>
        </p:txBody>
      </p:sp>
      <p:sp>
        <p:nvSpPr>
          <p:cNvPr id="3" name="Text Placeholder 2">
            <a:extLst>
              <a:ext uri="{FF2B5EF4-FFF2-40B4-BE49-F238E27FC236}">
                <a16:creationId xmlns:a16="http://schemas.microsoft.com/office/drawing/2014/main" id="{BBC0AB7A-A725-BBDF-FF9C-193B587B566C}"/>
              </a:ext>
            </a:extLst>
          </p:cNvPr>
          <p:cNvSpPr>
            <a:spLocks noGrp="1"/>
          </p:cNvSpPr>
          <p:nvPr>
            <p:ph type="body" sz="quarter" idx="13"/>
          </p:nvPr>
        </p:nvSpPr>
        <p:spPr>
          <a:xfrm>
            <a:off x="648000" y="2182697"/>
            <a:ext cx="7200000" cy="216000"/>
          </a:xfrm>
        </p:spPr>
        <p:txBody>
          <a:bodyPr/>
          <a:lstStyle/>
          <a:p>
            <a:r>
              <a:rPr lang="sv-SE" dirty="0"/>
              <a:t>Anders Stenkrona</a:t>
            </a:r>
          </a:p>
        </p:txBody>
      </p:sp>
    </p:spTree>
    <p:extLst>
      <p:ext uri="{BB962C8B-B14F-4D97-AF65-F5344CB8AC3E}">
        <p14:creationId xmlns:p14="http://schemas.microsoft.com/office/powerpoint/2010/main" val="56566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5862FE-94CF-4BCC-5E6E-D59E27C1140B}"/>
              </a:ext>
            </a:extLst>
          </p:cNvPr>
          <p:cNvSpPr>
            <a:spLocks noGrp="1"/>
          </p:cNvSpPr>
          <p:nvPr>
            <p:ph type="sldNum" sz="quarter" idx="12"/>
          </p:nvPr>
        </p:nvSpPr>
        <p:spPr/>
        <p:txBody>
          <a:bodyPr/>
          <a:lstStyle/>
          <a:p>
            <a:fld id="{D14BCCD3-0010-4FBA-B965-2126ADC31932}" type="slidenum">
              <a:rPr lang="en-GB" smtClean="0"/>
              <a:pPr/>
              <a:t>2</a:t>
            </a:fld>
            <a:endParaRPr lang="en-GB" dirty="0"/>
          </a:p>
        </p:txBody>
      </p:sp>
      <p:pic>
        <p:nvPicPr>
          <p:cNvPr id="9" name="Picture 8">
            <a:extLst>
              <a:ext uri="{FF2B5EF4-FFF2-40B4-BE49-F238E27FC236}">
                <a16:creationId xmlns:a16="http://schemas.microsoft.com/office/drawing/2014/main" id="{F33E6D7C-386E-AF23-7C66-895FDA392ABC}"/>
              </a:ext>
            </a:extLst>
          </p:cNvPr>
          <p:cNvPicPr>
            <a:picLocks noChangeAspect="1"/>
          </p:cNvPicPr>
          <p:nvPr/>
        </p:nvPicPr>
        <p:blipFill>
          <a:blip r:embed="rId3"/>
          <a:stretch>
            <a:fillRect/>
          </a:stretch>
        </p:blipFill>
        <p:spPr>
          <a:xfrm>
            <a:off x="1316614" y="1200691"/>
            <a:ext cx="5139604" cy="1388731"/>
          </a:xfrm>
          <a:prstGeom prst="rect">
            <a:avLst/>
          </a:prstGeom>
        </p:spPr>
      </p:pic>
      <p:pic>
        <p:nvPicPr>
          <p:cNvPr id="10" name="Picture 9">
            <a:extLst>
              <a:ext uri="{FF2B5EF4-FFF2-40B4-BE49-F238E27FC236}">
                <a16:creationId xmlns:a16="http://schemas.microsoft.com/office/drawing/2014/main" id="{D8CEA656-1E80-E43C-258A-A301093D0531}"/>
              </a:ext>
            </a:extLst>
          </p:cNvPr>
          <p:cNvPicPr>
            <a:picLocks noChangeAspect="1"/>
          </p:cNvPicPr>
          <p:nvPr/>
        </p:nvPicPr>
        <p:blipFill>
          <a:blip r:embed="rId4"/>
          <a:stretch>
            <a:fillRect/>
          </a:stretch>
        </p:blipFill>
        <p:spPr>
          <a:xfrm>
            <a:off x="1316615" y="4270166"/>
            <a:ext cx="5139603" cy="1881926"/>
          </a:xfrm>
          <a:prstGeom prst="rect">
            <a:avLst/>
          </a:prstGeom>
        </p:spPr>
      </p:pic>
      <p:pic>
        <p:nvPicPr>
          <p:cNvPr id="11" name="Picture 10">
            <a:extLst>
              <a:ext uri="{FF2B5EF4-FFF2-40B4-BE49-F238E27FC236}">
                <a16:creationId xmlns:a16="http://schemas.microsoft.com/office/drawing/2014/main" id="{50FC00A1-D257-C0CB-E263-5B057B818C3F}"/>
              </a:ext>
            </a:extLst>
          </p:cNvPr>
          <p:cNvPicPr>
            <a:picLocks noChangeAspect="1"/>
          </p:cNvPicPr>
          <p:nvPr/>
        </p:nvPicPr>
        <p:blipFill>
          <a:blip r:embed="rId5"/>
          <a:stretch>
            <a:fillRect/>
          </a:stretch>
        </p:blipFill>
        <p:spPr>
          <a:xfrm>
            <a:off x="1316619" y="2735429"/>
            <a:ext cx="5139599" cy="1388730"/>
          </a:xfrm>
          <a:prstGeom prst="rect">
            <a:avLst/>
          </a:prstGeom>
        </p:spPr>
      </p:pic>
      <p:sp>
        <p:nvSpPr>
          <p:cNvPr id="12" name="Title 3">
            <a:extLst>
              <a:ext uri="{FF2B5EF4-FFF2-40B4-BE49-F238E27FC236}">
                <a16:creationId xmlns:a16="http://schemas.microsoft.com/office/drawing/2014/main" id="{4168397F-7152-710D-EA40-022C1F995779}"/>
              </a:ext>
            </a:extLst>
          </p:cNvPr>
          <p:cNvSpPr>
            <a:spLocks noGrp="1"/>
          </p:cNvSpPr>
          <p:nvPr>
            <p:ph type="title"/>
          </p:nvPr>
        </p:nvSpPr>
        <p:spPr>
          <a:xfrm>
            <a:off x="647999" y="360083"/>
            <a:ext cx="7200000" cy="720167"/>
          </a:xfrm>
        </p:spPr>
        <p:txBody>
          <a:bodyPr/>
          <a:lstStyle/>
          <a:p>
            <a:r>
              <a:rPr lang="en-GB" dirty="0" err="1"/>
              <a:t>Barnsparenkät</a:t>
            </a:r>
            <a:r>
              <a:rPr lang="en-GB" dirty="0"/>
              <a:t> 30 </a:t>
            </a:r>
            <a:r>
              <a:rPr lang="en-GB" dirty="0" err="1"/>
              <a:t>maj</a:t>
            </a:r>
            <a:r>
              <a:rPr lang="en-GB" dirty="0"/>
              <a:t> 2023</a:t>
            </a:r>
          </a:p>
        </p:txBody>
      </p:sp>
      <p:sp>
        <p:nvSpPr>
          <p:cNvPr id="13" name="Rectangle 12">
            <a:extLst>
              <a:ext uri="{FF2B5EF4-FFF2-40B4-BE49-F238E27FC236}">
                <a16:creationId xmlns:a16="http://schemas.microsoft.com/office/drawing/2014/main" id="{F8567F8E-4528-EEB8-B4AF-3B2589074958}"/>
              </a:ext>
            </a:extLst>
          </p:cNvPr>
          <p:cNvSpPr/>
          <p:nvPr/>
        </p:nvSpPr>
        <p:spPr>
          <a:xfrm>
            <a:off x="7308276" y="1200690"/>
            <a:ext cx="4135579" cy="1388731"/>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oAutofit/>
          </a:bodyPr>
          <a:lstStyle/>
          <a:p>
            <a:r>
              <a:rPr lang="en-GB" sz="2000" b="1" dirty="0" err="1">
                <a:solidFill>
                  <a:schemeClr val="bg2"/>
                </a:solidFill>
                <a:latin typeface="Nordea Sans Large Black" panose="00000A00000000000000" pitchFamily="50" charset="0"/>
              </a:rPr>
              <a:t>Andel</a:t>
            </a:r>
            <a:r>
              <a:rPr lang="en-GB" sz="2000" b="1" dirty="0">
                <a:solidFill>
                  <a:schemeClr val="bg2"/>
                </a:solidFill>
                <a:latin typeface="Nordea Sans Large Black" panose="00000A00000000000000" pitchFamily="50" charset="0"/>
              </a:rPr>
              <a:t> </a:t>
            </a:r>
            <a:r>
              <a:rPr lang="en-GB" sz="2000" b="1" dirty="0" err="1">
                <a:solidFill>
                  <a:schemeClr val="bg2"/>
                </a:solidFill>
                <a:latin typeface="Nordea Sans Large Black" panose="00000A00000000000000" pitchFamily="50" charset="0"/>
              </a:rPr>
              <a:t>föräldrar</a:t>
            </a:r>
            <a:r>
              <a:rPr lang="en-GB" sz="2000" b="1" dirty="0">
                <a:solidFill>
                  <a:schemeClr val="bg2"/>
                </a:solidFill>
                <a:latin typeface="Nordea Sans Large Black" panose="00000A00000000000000" pitchFamily="50" charset="0"/>
              </a:rPr>
              <a:t> </a:t>
            </a:r>
            <a:r>
              <a:rPr lang="en-GB" sz="2000" b="1" dirty="0" err="1">
                <a:solidFill>
                  <a:schemeClr val="bg2"/>
                </a:solidFill>
                <a:latin typeface="Nordea Sans Large Black" panose="00000A00000000000000" pitchFamily="50" charset="0"/>
              </a:rPr>
              <a:t>som</a:t>
            </a:r>
            <a:r>
              <a:rPr lang="en-GB" sz="2000" b="1" dirty="0">
                <a:solidFill>
                  <a:schemeClr val="bg2"/>
                </a:solidFill>
                <a:latin typeface="Nordea Sans Large Black" panose="00000A00000000000000" pitchFamily="50" charset="0"/>
              </a:rPr>
              <a:t> barnspar</a:t>
            </a:r>
          </a:p>
          <a:p>
            <a:pPr>
              <a:lnSpc>
                <a:spcPct val="107000"/>
              </a:lnSpc>
              <a:spcAft>
                <a:spcPts val="800"/>
              </a:spcAft>
            </a:pPr>
            <a:r>
              <a:rPr lang="sv-SE" sz="1800" dirty="0">
                <a:solidFill>
                  <a:schemeClr val="bg2"/>
                </a:solidFill>
                <a:effectLst/>
                <a:latin typeface="Arial" panose="020B0604020202020204" pitchFamily="34" charset="0"/>
                <a:ea typeface="Calibri" panose="020F0502020204030204" pitchFamily="34" charset="0"/>
                <a:cs typeface="Mangal" panose="02040503050203030202" pitchFamily="18" charset="0"/>
              </a:rPr>
              <a:t>Över hälften av de som har barn sparar till sina barn. Det är bra men det är en minskning sen för ett år sen</a:t>
            </a:r>
          </a:p>
        </p:txBody>
      </p:sp>
      <p:sp>
        <p:nvSpPr>
          <p:cNvPr id="14" name="Rectangle 13">
            <a:extLst>
              <a:ext uri="{FF2B5EF4-FFF2-40B4-BE49-F238E27FC236}">
                <a16:creationId xmlns:a16="http://schemas.microsoft.com/office/drawing/2014/main" id="{206F002B-F201-9983-EB82-C072341C106B}"/>
              </a:ext>
            </a:extLst>
          </p:cNvPr>
          <p:cNvSpPr/>
          <p:nvPr/>
        </p:nvSpPr>
        <p:spPr>
          <a:xfrm>
            <a:off x="7308276" y="2735429"/>
            <a:ext cx="4135579" cy="3416663"/>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oAutofit/>
          </a:bodyPr>
          <a:lstStyle/>
          <a:p>
            <a:r>
              <a:rPr lang="en-GB" sz="2000" b="1" dirty="0" err="1">
                <a:solidFill>
                  <a:schemeClr val="bg2"/>
                </a:solidFill>
                <a:latin typeface="Nordea Sans Large Black" panose="00000A00000000000000" pitchFamily="50" charset="0"/>
              </a:rPr>
              <a:t>Förändring</a:t>
            </a:r>
            <a:r>
              <a:rPr lang="en-GB" sz="2000" b="1" dirty="0">
                <a:solidFill>
                  <a:schemeClr val="bg2"/>
                </a:solidFill>
                <a:latin typeface="Nordea Sans Large Black" panose="00000A00000000000000" pitchFamily="50" charset="0"/>
              </a:rPr>
              <a:t> i </a:t>
            </a:r>
            <a:r>
              <a:rPr lang="en-GB" sz="2000" b="1" dirty="0" err="1">
                <a:solidFill>
                  <a:schemeClr val="bg2"/>
                </a:solidFill>
                <a:latin typeface="Nordea Sans Large Black" panose="00000A00000000000000" pitchFamily="50" charset="0"/>
              </a:rPr>
              <a:t>barnsparande</a:t>
            </a:r>
            <a:endParaRPr lang="en-GB" sz="2000" b="1" dirty="0">
              <a:solidFill>
                <a:schemeClr val="bg2"/>
              </a:solidFill>
              <a:latin typeface="Nordea Sans Large Black" panose="00000A00000000000000" pitchFamily="50" charset="0"/>
            </a:endParaRPr>
          </a:p>
          <a:p>
            <a:pPr>
              <a:lnSpc>
                <a:spcPct val="107000"/>
              </a:lnSpc>
              <a:spcAft>
                <a:spcPts val="800"/>
              </a:spcAft>
            </a:pPr>
            <a:r>
              <a:rPr lang="sv-SE" sz="1800" dirty="0">
                <a:solidFill>
                  <a:schemeClr val="bg2"/>
                </a:solidFill>
                <a:effectLst/>
                <a:latin typeface="Arial" panose="020B0604020202020204" pitchFamily="34" charset="0"/>
                <a:ea typeface="Calibri" panose="020F0502020204030204" pitchFamily="34" charset="0"/>
                <a:cs typeface="Mangal" panose="02040503050203030202" pitchFamily="18" charset="0"/>
              </a:rPr>
              <a:t>20 procent av de som sparar till sina barn har minskat sitt sparande under året. Delar man upp den siffran så är det 12 procent som minskat sparandet och nio procent som avslutat sparandet helt och hållet. </a:t>
            </a:r>
          </a:p>
          <a:p>
            <a:pPr>
              <a:lnSpc>
                <a:spcPct val="107000"/>
              </a:lnSpc>
              <a:spcAft>
                <a:spcPts val="800"/>
              </a:spcAft>
            </a:pPr>
            <a:r>
              <a:rPr lang="sv-SE" sz="1800" dirty="0">
                <a:solidFill>
                  <a:schemeClr val="bg2"/>
                </a:solidFill>
                <a:effectLst/>
                <a:latin typeface="Arial" panose="020B0604020202020204" pitchFamily="34" charset="0"/>
                <a:ea typeface="Calibri" panose="020F0502020204030204" pitchFamily="34" charset="0"/>
                <a:cs typeface="Mangal" panose="02040503050203030202" pitchFamily="18" charset="0"/>
              </a:rPr>
              <a:t>Det innebär att ca 43 procent av de som minskat sitt sparande har de facto avslutat sitt barnsparande. </a:t>
            </a:r>
            <a:endParaRPr lang="sv-SE" sz="1800" dirty="0">
              <a:solidFill>
                <a:schemeClr val="bg2"/>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3067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5862FE-94CF-4BCC-5E6E-D59E27C1140B}"/>
              </a:ext>
            </a:extLst>
          </p:cNvPr>
          <p:cNvSpPr>
            <a:spLocks noGrp="1"/>
          </p:cNvSpPr>
          <p:nvPr>
            <p:ph type="sldNum" sz="quarter" idx="12"/>
          </p:nvPr>
        </p:nvSpPr>
        <p:spPr>
          <a:xfrm>
            <a:off x="648000" y="6375018"/>
            <a:ext cx="324000" cy="144033"/>
          </a:xfrm>
        </p:spPr>
        <p:txBody>
          <a:bodyPr anchor="ctr">
            <a:normAutofit/>
          </a:bodyPr>
          <a:lstStyle/>
          <a:p>
            <a:pPr>
              <a:spcAft>
                <a:spcPts val="600"/>
              </a:spcAft>
            </a:pPr>
            <a:fld id="{D14BCCD3-0010-4FBA-B965-2126ADC31932}" type="slidenum">
              <a:rPr lang="en-GB" smtClean="0"/>
              <a:pPr>
                <a:spcAft>
                  <a:spcPts val="600"/>
                </a:spcAft>
              </a:pPr>
              <a:t>3</a:t>
            </a:fld>
            <a:endParaRPr lang="en-GB" dirty="0"/>
          </a:p>
        </p:txBody>
      </p:sp>
      <p:sp>
        <p:nvSpPr>
          <p:cNvPr id="13" name="Title 3">
            <a:extLst>
              <a:ext uri="{FF2B5EF4-FFF2-40B4-BE49-F238E27FC236}">
                <a16:creationId xmlns:a16="http://schemas.microsoft.com/office/drawing/2014/main" id="{600A9467-671E-FBA8-96E5-0267C0D40980}"/>
              </a:ext>
            </a:extLst>
          </p:cNvPr>
          <p:cNvSpPr>
            <a:spLocks noGrp="1"/>
          </p:cNvSpPr>
          <p:nvPr>
            <p:ph type="title"/>
          </p:nvPr>
        </p:nvSpPr>
        <p:spPr>
          <a:xfrm>
            <a:off x="647999" y="360083"/>
            <a:ext cx="7200000" cy="720167"/>
          </a:xfrm>
        </p:spPr>
        <p:txBody>
          <a:bodyPr/>
          <a:lstStyle/>
          <a:p>
            <a:r>
              <a:rPr lang="en-GB" dirty="0" err="1"/>
              <a:t>Sparbelopp</a:t>
            </a:r>
            <a:r>
              <a:rPr lang="en-GB" dirty="0"/>
              <a:t> per </a:t>
            </a:r>
            <a:r>
              <a:rPr lang="en-GB" dirty="0" err="1"/>
              <a:t>månad</a:t>
            </a:r>
            <a:r>
              <a:rPr lang="en-GB" dirty="0"/>
              <a:t> för att </a:t>
            </a:r>
            <a:r>
              <a:rPr lang="en-GB" dirty="0" err="1"/>
              <a:t>uppnå</a:t>
            </a:r>
            <a:r>
              <a:rPr lang="en-GB" dirty="0"/>
              <a:t> 500 000kr</a:t>
            </a:r>
          </a:p>
        </p:txBody>
      </p:sp>
      <p:graphicFrame>
        <p:nvGraphicFramePr>
          <p:cNvPr id="5" name="Table 4">
            <a:extLst>
              <a:ext uri="{FF2B5EF4-FFF2-40B4-BE49-F238E27FC236}">
                <a16:creationId xmlns:a16="http://schemas.microsoft.com/office/drawing/2014/main" id="{FBE7DC92-19D3-B1FF-509B-54A244EADBED}"/>
              </a:ext>
            </a:extLst>
          </p:cNvPr>
          <p:cNvGraphicFramePr>
            <a:graphicFrameLocks noGrp="1"/>
          </p:cNvGraphicFramePr>
          <p:nvPr>
            <p:extLst>
              <p:ext uri="{D42A27DB-BD31-4B8C-83A1-F6EECF244321}">
                <p14:modId xmlns:p14="http://schemas.microsoft.com/office/powerpoint/2010/main" val="4143885814"/>
              </p:ext>
            </p:extLst>
          </p:nvPr>
        </p:nvGraphicFramePr>
        <p:xfrm>
          <a:off x="602677" y="1850814"/>
          <a:ext cx="10989819" cy="1962325"/>
        </p:xfrm>
        <a:graphic>
          <a:graphicData uri="http://schemas.openxmlformats.org/drawingml/2006/table">
            <a:tbl>
              <a:tblPr firstRow="1" firstCol="1" bandRow="1">
                <a:tableStyleId>{5C22544A-7EE6-4342-B048-85BDC9FD1C3A}</a:tableStyleId>
              </a:tblPr>
              <a:tblGrid>
                <a:gridCol w="1313003">
                  <a:extLst>
                    <a:ext uri="{9D8B030D-6E8A-4147-A177-3AD203B41FA5}">
                      <a16:colId xmlns:a16="http://schemas.microsoft.com/office/drawing/2014/main" val="3709061576"/>
                    </a:ext>
                  </a:extLst>
                </a:gridCol>
                <a:gridCol w="1511871">
                  <a:extLst>
                    <a:ext uri="{9D8B030D-6E8A-4147-A177-3AD203B41FA5}">
                      <a16:colId xmlns:a16="http://schemas.microsoft.com/office/drawing/2014/main" val="2283127749"/>
                    </a:ext>
                  </a:extLst>
                </a:gridCol>
                <a:gridCol w="1496291">
                  <a:extLst>
                    <a:ext uri="{9D8B030D-6E8A-4147-A177-3AD203B41FA5}">
                      <a16:colId xmlns:a16="http://schemas.microsoft.com/office/drawing/2014/main" val="2409518173"/>
                    </a:ext>
                  </a:extLst>
                </a:gridCol>
                <a:gridCol w="1477818">
                  <a:extLst>
                    <a:ext uri="{9D8B030D-6E8A-4147-A177-3AD203B41FA5}">
                      <a16:colId xmlns:a16="http://schemas.microsoft.com/office/drawing/2014/main" val="3633555659"/>
                    </a:ext>
                  </a:extLst>
                </a:gridCol>
                <a:gridCol w="1754909">
                  <a:extLst>
                    <a:ext uri="{9D8B030D-6E8A-4147-A177-3AD203B41FA5}">
                      <a16:colId xmlns:a16="http://schemas.microsoft.com/office/drawing/2014/main" val="2693307750"/>
                    </a:ext>
                  </a:extLst>
                </a:gridCol>
                <a:gridCol w="1699491">
                  <a:extLst>
                    <a:ext uri="{9D8B030D-6E8A-4147-A177-3AD203B41FA5}">
                      <a16:colId xmlns:a16="http://schemas.microsoft.com/office/drawing/2014/main" val="2336270553"/>
                    </a:ext>
                  </a:extLst>
                </a:gridCol>
                <a:gridCol w="1736436">
                  <a:extLst>
                    <a:ext uri="{9D8B030D-6E8A-4147-A177-3AD203B41FA5}">
                      <a16:colId xmlns:a16="http://schemas.microsoft.com/office/drawing/2014/main" val="1043197126"/>
                    </a:ext>
                  </a:extLst>
                </a:gridCol>
              </a:tblGrid>
              <a:tr h="781549">
                <a:tc>
                  <a:txBody>
                    <a:bodyPr/>
                    <a:lstStyle/>
                    <a:p>
                      <a:pPr>
                        <a:lnSpc>
                          <a:spcPct val="107000"/>
                        </a:lnSpc>
                        <a:spcAft>
                          <a:spcPts val="800"/>
                        </a:spcAft>
                      </a:pPr>
                      <a:r>
                        <a:rPr lang="en-GB" sz="2100">
                          <a:effectLst/>
                        </a:rPr>
                        <a:t>Antal år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Spara per månad</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Sparmål</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Eget sparande</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Avkastning</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Andel eget sparande</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Andel avkastning</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extLst>
                  <a:ext uri="{0D108BD9-81ED-4DB2-BD59-A6C34878D82A}">
                    <a16:rowId xmlns:a16="http://schemas.microsoft.com/office/drawing/2014/main" val="2106517228"/>
                  </a:ext>
                </a:extLst>
              </a:tr>
              <a:tr h="393592">
                <a:tc>
                  <a:txBody>
                    <a:bodyPr/>
                    <a:lstStyle/>
                    <a:p>
                      <a:pPr>
                        <a:lnSpc>
                          <a:spcPct val="107000"/>
                        </a:lnSpc>
                        <a:spcAft>
                          <a:spcPts val="800"/>
                        </a:spcAft>
                      </a:pPr>
                      <a:r>
                        <a:rPr lang="en-GB" sz="2100">
                          <a:effectLst/>
                        </a:rPr>
                        <a:t>5 år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7 022kr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500 000kr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421 320kr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78 680kr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84%</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16%</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extLst>
                  <a:ext uri="{0D108BD9-81ED-4DB2-BD59-A6C34878D82A}">
                    <a16:rowId xmlns:a16="http://schemas.microsoft.com/office/drawing/2014/main" val="3602429723"/>
                  </a:ext>
                </a:extLst>
              </a:tr>
              <a:tr h="393592">
                <a:tc>
                  <a:txBody>
                    <a:bodyPr/>
                    <a:lstStyle/>
                    <a:p>
                      <a:pPr>
                        <a:lnSpc>
                          <a:spcPct val="107000"/>
                        </a:lnSpc>
                        <a:spcAft>
                          <a:spcPts val="800"/>
                        </a:spcAft>
                      </a:pPr>
                      <a:r>
                        <a:rPr lang="en-GB" sz="2100">
                          <a:effectLst/>
                        </a:rPr>
                        <a:t>10 år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2 923kr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500 000kr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350 760kr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149 240kr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70%</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30%</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extLst>
                  <a:ext uri="{0D108BD9-81ED-4DB2-BD59-A6C34878D82A}">
                    <a16:rowId xmlns:a16="http://schemas.microsoft.com/office/drawing/2014/main" val="1673464729"/>
                  </a:ext>
                </a:extLst>
              </a:tr>
              <a:tr h="393592">
                <a:tc>
                  <a:txBody>
                    <a:bodyPr/>
                    <a:lstStyle/>
                    <a:p>
                      <a:pPr>
                        <a:lnSpc>
                          <a:spcPct val="107000"/>
                        </a:lnSpc>
                        <a:spcAft>
                          <a:spcPts val="800"/>
                        </a:spcAft>
                      </a:pPr>
                      <a:r>
                        <a:rPr lang="en-GB" sz="2100">
                          <a:effectLst/>
                        </a:rPr>
                        <a:t>20 år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985kr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500 000kr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236 400kr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263 600kr</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47%</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tc>
                  <a:txBody>
                    <a:bodyPr/>
                    <a:lstStyle/>
                    <a:p>
                      <a:pPr>
                        <a:lnSpc>
                          <a:spcPct val="107000"/>
                        </a:lnSpc>
                        <a:spcAft>
                          <a:spcPts val="800"/>
                        </a:spcAft>
                      </a:pPr>
                      <a:r>
                        <a:rPr lang="en-GB" sz="2100">
                          <a:effectLst/>
                        </a:rPr>
                        <a:t>53%</a:t>
                      </a:r>
                      <a:endParaRPr lang="en-GB" sz="2300" dirty="0">
                        <a:effectLst/>
                        <a:latin typeface="Calibri" panose="020F0502020204030204" pitchFamily="34" charset="0"/>
                        <a:ea typeface="Calibri" panose="020F0502020204030204" pitchFamily="34" charset="0"/>
                        <a:cs typeface="Mangal" panose="02040503050203030202" pitchFamily="18" charset="0"/>
                      </a:endParaRPr>
                    </a:p>
                  </a:txBody>
                  <a:tcPr marL="141035" marR="141035" marT="0" marB="0"/>
                </a:tc>
                <a:extLst>
                  <a:ext uri="{0D108BD9-81ED-4DB2-BD59-A6C34878D82A}">
                    <a16:rowId xmlns:a16="http://schemas.microsoft.com/office/drawing/2014/main" val="2471052435"/>
                  </a:ext>
                </a:extLst>
              </a:tr>
            </a:tbl>
          </a:graphicData>
        </a:graphic>
      </p:graphicFrame>
      <p:sp>
        <p:nvSpPr>
          <p:cNvPr id="9" name="Rectangle 8">
            <a:extLst>
              <a:ext uri="{FF2B5EF4-FFF2-40B4-BE49-F238E27FC236}">
                <a16:creationId xmlns:a16="http://schemas.microsoft.com/office/drawing/2014/main" id="{E97DFFF9-3ADD-E687-E4AB-0BE3CE4F07A2}"/>
              </a:ext>
            </a:extLst>
          </p:cNvPr>
          <p:cNvSpPr/>
          <p:nvPr/>
        </p:nvSpPr>
        <p:spPr>
          <a:xfrm>
            <a:off x="602676" y="4080557"/>
            <a:ext cx="10989819" cy="2027043"/>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oAutofit/>
          </a:bodyPr>
          <a:lstStyle/>
          <a:p>
            <a:r>
              <a:rPr lang="en-GB" sz="2000" b="1" dirty="0" err="1">
                <a:solidFill>
                  <a:schemeClr val="bg2"/>
                </a:solidFill>
                <a:latin typeface="Nordea Sans Large Black" panose="00000A00000000000000" pitchFamily="50" charset="0"/>
              </a:rPr>
              <a:t>Kommentar</a:t>
            </a:r>
            <a:endParaRPr lang="en-GB" sz="2000" b="1" dirty="0">
              <a:solidFill>
                <a:schemeClr val="bg2"/>
              </a:solidFill>
              <a:latin typeface="Nordea Sans Large Black" panose="00000A00000000000000" pitchFamily="50" charset="0"/>
            </a:endParaRPr>
          </a:p>
          <a:p>
            <a:pPr>
              <a:lnSpc>
                <a:spcPct val="107000"/>
              </a:lnSpc>
              <a:spcAft>
                <a:spcPts val="800"/>
              </a:spcAft>
            </a:pPr>
            <a:r>
              <a:rPr lang="sv-SE" sz="1800" dirty="0">
                <a:solidFill>
                  <a:schemeClr val="bg2"/>
                </a:solidFill>
                <a:effectLst/>
                <a:latin typeface="Arial" panose="020B0604020202020204" pitchFamily="34" charset="0"/>
                <a:ea typeface="Calibri" panose="020F0502020204030204" pitchFamily="34" charset="0"/>
                <a:cs typeface="Mangal" panose="02040503050203030202" pitchFamily="18" charset="0"/>
              </a:rPr>
              <a:t>En bra sparstart i livet kan hjälpa barnen att få en egen bostad</a:t>
            </a:r>
          </a:p>
          <a:p>
            <a:pPr>
              <a:lnSpc>
                <a:spcPct val="107000"/>
              </a:lnSpc>
              <a:spcAft>
                <a:spcPts val="800"/>
              </a:spcAft>
            </a:pPr>
            <a:r>
              <a:rPr lang="sv-SE" sz="1800" dirty="0">
                <a:solidFill>
                  <a:schemeClr val="bg2"/>
                </a:solidFill>
                <a:effectLst/>
                <a:latin typeface="Arial" panose="020B0604020202020204" pitchFamily="34" charset="0"/>
                <a:ea typeface="Calibri" panose="020F0502020204030204" pitchFamily="34" charset="0"/>
                <a:cs typeface="Mangal" panose="02040503050203030202" pitchFamily="18" charset="0"/>
              </a:rPr>
              <a:t>Om du börjar spara när barnet är ungt och håller dig till planen kan det räcka med att spara 1 000kr i månaden för att få ihop 500 000kr. Om du till exempel sparar regelbundet i 20 år behöver du bara spara ihop lite mindre än hälften av sparmålet eftersom strax över hälften kommer adderas till ditt sparande under tiden i form av marknadsavkastning.</a:t>
            </a:r>
            <a:endParaRPr lang="sv-SE" sz="1800" dirty="0">
              <a:solidFill>
                <a:schemeClr val="bg2"/>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4620835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Eng"/>
</p:tagLst>
</file>

<file path=ppt/theme/theme1.xml><?xml version="1.0" encoding="utf-8"?>
<a:theme xmlns:a="http://schemas.openxmlformats.org/drawingml/2006/main" name="Nordea">
  <a:themeElements>
    <a:clrScheme name="Nordea">
      <a:dk1>
        <a:sysClr val="windowText" lastClr="000000"/>
      </a:dk1>
      <a:lt1>
        <a:sysClr val="window" lastClr="FFFFFF"/>
      </a:lt1>
      <a:dk2>
        <a:srgbClr val="00005E"/>
      </a:dk2>
      <a:lt2>
        <a:srgbClr val="0000A0"/>
      </a:lt2>
      <a:accent1>
        <a:srgbClr val="0000A0"/>
      </a:accent1>
      <a:accent2>
        <a:srgbClr val="3399FF"/>
      </a:accent2>
      <a:accent3>
        <a:srgbClr val="99CCFF"/>
      </a:accent3>
      <a:accent4>
        <a:srgbClr val="FBD9CA"/>
      </a:accent4>
      <a:accent5>
        <a:srgbClr val="C9C7C7"/>
      </a:accent5>
      <a:accent6>
        <a:srgbClr val="474748"/>
      </a:accent6>
      <a:hlink>
        <a:srgbClr val="000000"/>
      </a:hlink>
      <a:folHlink>
        <a:srgbClr val="3399FF"/>
      </a:folHlink>
    </a:clrScheme>
    <a:fontScheme name="Norde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8B8A8D"/>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a:solidFill>
              <a:schemeClr val="tx1"/>
            </a:solidFill>
          </a:defRPr>
        </a:defPPr>
      </a:lstStyle>
    </a:txDef>
  </a:objectDefaults>
  <a:extraClrSchemeLst/>
  <a:custClrLst>
    <a:custClr name="Nordea Deep Blue B5">
      <a:srgbClr val="00005E"/>
    </a:custClr>
    <a:custClr name="Nordea Blue B4">
      <a:srgbClr val="0000A0"/>
    </a:custClr>
    <a:custClr name="Nordea Vivid Blue B3">
      <a:srgbClr val="0000FF"/>
    </a:custClr>
    <a:custClr name="Nordea Medium Blue B2">
      <a:srgbClr val="3399FF"/>
    </a:custClr>
    <a:custClr name="Nordea Light Blue B1">
      <a:srgbClr val="99CCFF"/>
    </a:custClr>
    <a:custClr name="Nordea Dark Pink P3">
      <a:srgbClr val="F0C1AE"/>
    </a:custClr>
    <a:custClr name="Nordea Pink P2">
      <a:srgbClr val="FBD9CA"/>
    </a:custClr>
    <a:custClr name="Nordea Light Pink P1">
      <a:srgbClr val="FDECE4"/>
    </a:custClr>
    <a:custClr name="Nordea Dark Gray G4">
      <a:srgbClr val="474748"/>
    </a:custClr>
    <a:custClr name="Nordea Gray G3">
      <a:srgbClr val="8B8A8D"/>
    </a:custClr>
    <a:custClr name="Nordea Medium Gray G2">
      <a:srgbClr val="C9C7C7"/>
    </a:custClr>
    <a:custClr name="Nordea Light Gray G1">
      <a:srgbClr val="E6E4E3"/>
    </a:custClr>
    <a:custClr name="Nordea Accent Red">
      <a:srgbClr val="FF5959"/>
    </a:custClr>
    <a:custClr name="Nordea Accent Yellow">
      <a:srgbClr val="FFE183"/>
    </a:custClr>
    <a:custClr name="Nordea Accent Green">
      <a:srgbClr val="40BFA3"/>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1238</TotalTime>
  <Words>247</Words>
  <Application>Microsoft Office PowerPoint</Application>
  <PresentationFormat>Custom</PresentationFormat>
  <Paragraphs>46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Nordea Sans Large Black</vt:lpstr>
      <vt:lpstr>Nordea</vt:lpstr>
      <vt:lpstr>Barnsparundersökningen juni-2023</vt:lpstr>
      <vt:lpstr>Barnsparenkät 30 maj 2023</vt:lpstr>
      <vt:lpstr>Sparbelopp per månad för att uppnå 500 000kr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Barnsparundersökningen juni-2023</dc:title>
  <dc:creator>Stenkrona, Anders</dc:creator>
  <cp:lastModifiedBy>Henriksson, David</cp:lastModifiedBy>
  <cp:revision>2</cp:revision>
  <dcterms:created xsi:type="dcterms:W3CDTF">2016-03-23T08:04:09Z</dcterms:created>
  <dcterms:modified xsi:type="dcterms:W3CDTF">2023-06-07T12:23:17Z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9f05f8a-3eab-47c1-96ab-5b57ae0de518_Enabled">
    <vt:lpwstr>true</vt:lpwstr>
  </property>
  <property fmtid="{D5CDD505-2E9C-101B-9397-08002B2CF9AE}" pid="3" name="MSIP_Label_b9f05f8a-3eab-47c1-96ab-5b57ae0de518_SetDate">
    <vt:lpwstr>2023-06-07T12:19:32Z</vt:lpwstr>
  </property>
  <property fmtid="{D5CDD505-2E9C-101B-9397-08002B2CF9AE}" pid="4" name="MSIP_Label_b9f05f8a-3eab-47c1-96ab-5b57ae0de518_Method">
    <vt:lpwstr>Privileged</vt:lpwstr>
  </property>
  <property fmtid="{D5CDD505-2E9C-101B-9397-08002B2CF9AE}" pid="5" name="MSIP_Label_b9f05f8a-3eab-47c1-96ab-5b57ae0de518_Name">
    <vt:lpwstr>Internal</vt:lpwstr>
  </property>
  <property fmtid="{D5CDD505-2E9C-101B-9397-08002B2CF9AE}" pid="6" name="MSIP_Label_b9f05f8a-3eab-47c1-96ab-5b57ae0de518_SiteId">
    <vt:lpwstr>8beccd60-0be6-4025-8e24-ca9ae679e1f4</vt:lpwstr>
  </property>
  <property fmtid="{D5CDD505-2E9C-101B-9397-08002B2CF9AE}" pid="7" name="MSIP_Label_b9f05f8a-3eab-47c1-96ab-5b57ae0de518_ActionId">
    <vt:lpwstr>5861123c-d3a8-4ed8-83e6-5dc7e0555ebc</vt:lpwstr>
  </property>
  <property fmtid="{D5CDD505-2E9C-101B-9397-08002B2CF9AE}" pid="8" name="MSIP_Label_b9f05f8a-3eab-47c1-96ab-5b57ae0de518_ContentBits">
    <vt:lpwstr>0</vt:lpwstr>
  </property>
</Properties>
</file>